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notesSlides/notesSlide3.xml" ContentType="application/vnd.openxmlformats-officedocument.presentationml.notesSlide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269" r:id="rId4"/>
    <p:sldId id="259" r:id="rId5"/>
    <p:sldId id="260" r:id="rId6"/>
    <p:sldId id="288" r:id="rId7"/>
    <p:sldId id="304" r:id="rId8"/>
    <p:sldId id="311" r:id="rId9"/>
    <p:sldId id="303" r:id="rId10"/>
    <p:sldId id="284" r:id="rId11"/>
    <p:sldId id="293" r:id="rId12"/>
    <p:sldId id="297" r:id="rId13"/>
    <p:sldId id="319" r:id="rId14"/>
    <p:sldId id="296" r:id="rId15"/>
    <p:sldId id="308" r:id="rId16"/>
    <p:sldId id="314" r:id="rId17"/>
    <p:sldId id="568" r:id="rId18"/>
    <p:sldId id="318" r:id="rId19"/>
    <p:sldId id="315" r:id="rId20"/>
    <p:sldId id="316" r:id="rId21"/>
    <p:sldId id="317" r:id="rId22"/>
    <p:sldId id="312" r:id="rId23"/>
    <p:sldId id="306" r:id="rId24"/>
    <p:sldId id="305" r:id="rId25"/>
    <p:sldId id="301" r:id="rId26"/>
    <p:sldId id="285" r:id="rId27"/>
    <p:sldId id="309" r:id="rId28"/>
    <p:sldId id="310" r:id="rId29"/>
    <p:sldId id="313" r:id="rId30"/>
    <p:sldId id="261" r:id="rId31"/>
    <p:sldId id="270" r:id="rId32"/>
    <p:sldId id="279" r:id="rId33"/>
    <p:sldId id="271" r:id="rId34"/>
    <p:sldId id="300" r:id="rId35"/>
    <p:sldId id="263" r:id="rId36"/>
    <p:sldId id="266" r:id="rId37"/>
    <p:sldId id="264" r:id="rId38"/>
    <p:sldId id="283" r:id="rId39"/>
    <p:sldId id="292" r:id="rId40"/>
    <p:sldId id="595" r:id="rId41"/>
    <p:sldId id="605" r:id="rId42"/>
    <p:sldId id="290" r:id="rId43"/>
    <p:sldId id="276" r:id="rId44"/>
    <p:sldId id="280" r:id="rId45"/>
    <p:sldId id="273" r:id="rId46"/>
    <p:sldId id="278" r:id="rId47"/>
    <p:sldId id="281" r:id="rId48"/>
    <p:sldId id="594" r:id="rId49"/>
    <p:sldId id="593" r:id="rId50"/>
    <p:sldId id="291" r:id="rId51"/>
    <p:sldId id="307" r:id="rId52"/>
    <p:sldId id="282" r:id="rId53"/>
    <p:sldId id="565" r:id="rId54"/>
    <p:sldId id="566" r:id="rId55"/>
    <p:sldId id="574" r:id="rId56"/>
    <p:sldId id="587" r:id="rId57"/>
    <p:sldId id="567" r:id="rId58"/>
    <p:sldId id="599" r:id="rId59"/>
    <p:sldId id="607" r:id="rId60"/>
    <p:sldId id="569" r:id="rId61"/>
    <p:sldId id="570" r:id="rId62"/>
    <p:sldId id="598" r:id="rId63"/>
    <p:sldId id="571" r:id="rId64"/>
    <p:sldId id="573" r:id="rId65"/>
    <p:sldId id="603" r:id="rId66"/>
    <p:sldId id="583" r:id="rId67"/>
    <p:sldId id="596" r:id="rId68"/>
    <p:sldId id="584" r:id="rId69"/>
    <p:sldId id="578" r:id="rId70"/>
    <p:sldId id="588" r:id="rId71"/>
    <p:sldId id="585" r:id="rId72"/>
    <p:sldId id="586" r:id="rId73"/>
    <p:sldId id="597" r:id="rId74"/>
    <p:sldId id="589" r:id="rId75"/>
    <p:sldId id="575" r:id="rId76"/>
    <p:sldId id="576" r:id="rId77"/>
    <p:sldId id="579" r:id="rId78"/>
    <p:sldId id="581" r:id="rId79"/>
    <p:sldId id="608" r:id="rId80"/>
    <p:sldId id="582" r:id="rId81"/>
    <p:sldId id="590" r:id="rId82"/>
    <p:sldId id="591" r:id="rId83"/>
    <p:sldId id="592" r:id="rId84"/>
    <p:sldId id="601" r:id="rId85"/>
    <p:sldId id="600" r:id="rId86"/>
    <p:sldId id="602" r:id="rId87"/>
    <p:sldId id="604" r:id="rId88"/>
    <p:sldId id="606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CDBC"/>
    <a:srgbClr val="1C43A2"/>
    <a:srgbClr val="AAAAAA"/>
    <a:srgbClr val="F7A38F"/>
    <a:srgbClr val="FCD1C2"/>
    <a:srgbClr val="FCBF8B"/>
    <a:srgbClr val="F69A89"/>
    <a:srgbClr val="F47665"/>
    <a:srgbClr val="FF9300"/>
    <a:srgbClr val="E46C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1"/>
    <p:restoredTop sz="93613"/>
  </p:normalViewPr>
  <p:slideViewPr>
    <p:cSldViewPr snapToGrid="0" snapToObjects="1">
      <p:cViewPr varScale="1">
        <p:scale>
          <a:sx n="114" d="100"/>
          <a:sy n="114" d="100"/>
        </p:scale>
        <p:origin x="3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832465-4381-9D4D-9D24-F427E6D53FC7}" type="doc">
      <dgm:prSet loTypeId="urn:microsoft.com/office/officeart/2005/8/layout/chevron1" loCatId="" qsTypeId="urn:microsoft.com/office/officeart/2005/8/quickstyle/simple5" qsCatId="simple" csTypeId="urn:microsoft.com/office/officeart/2005/8/colors/colorful4" csCatId="colorful" phldr="1"/>
      <dgm:spPr/>
    </dgm:pt>
    <dgm:pt modelId="{EC9CDE15-D907-E34F-8673-FB65058266B8}">
      <dgm:prSet phldrT="[Texto]"/>
      <dgm:spPr/>
      <dgm:t>
        <a:bodyPr/>
        <a:lstStyle/>
        <a:p>
          <a:r>
            <a:rPr lang="pt-BR" dirty="0"/>
            <a:t>Pesquisa</a:t>
          </a:r>
        </a:p>
        <a:p>
          <a:r>
            <a:rPr lang="pt-BR" dirty="0"/>
            <a:t> </a:t>
          </a:r>
          <a:r>
            <a:rPr lang="pt-BR" dirty="0" err="1"/>
            <a:t>ad-hoc</a:t>
          </a:r>
          <a:endParaRPr lang="pt-BR" dirty="0"/>
        </a:p>
      </dgm:t>
    </dgm:pt>
    <dgm:pt modelId="{22A3AF2B-228A-4E47-B6D9-52CA78419981}" type="parTrans" cxnId="{37049BDD-3056-FF4C-BC22-0E4A16FC02DF}">
      <dgm:prSet/>
      <dgm:spPr/>
      <dgm:t>
        <a:bodyPr/>
        <a:lstStyle/>
        <a:p>
          <a:endParaRPr lang="pt-BR"/>
        </a:p>
      </dgm:t>
    </dgm:pt>
    <dgm:pt modelId="{540E5C89-66B6-E14F-9DFA-EDD7EEF98D8C}" type="sibTrans" cxnId="{37049BDD-3056-FF4C-BC22-0E4A16FC02DF}">
      <dgm:prSet/>
      <dgm:spPr/>
      <dgm:t>
        <a:bodyPr/>
        <a:lstStyle/>
        <a:p>
          <a:endParaRPr lang="pt-BR"/>
        </a:p>
      </dgm:t>
    </dgm:pt>
    <dgm:pt modelId="{0CB543F2-C4D7-444C-A153-6145D9E76391}">
      <dgm:prSet phldrT="[Texto]"/>
      <dgm:spPr/>
      <dgm:t>
        <a:bodyPr/>
        <a:lstStyle/>
        <a:p>
          <a:r>
            <a:rPr lang="pt-BR" dirty="0"/>
            <a:t>Tentativa de </a:t>
          </a:r>
          <a:r>
            <a:rPr lang="pt-BR" dirty="0" err="1"/>
            <a:t>string</a:t>
          </a:r>
          <a:r>
            <a:rPr lang="pt-BR" dirty="0"/>
            <a:t>-busca estruturada</a:t>
          </a:r>
        </a:p>
      </dgm:t>
    </dgm:pt>
    <dgm:pt modelId="{27913CEF-02EB-4D49-B011-72E03976CD81}" type="parTrans" cxnId="{2240F6D2-282C-7F45-AD86-4240484219F6}">
      <dgm:prSet/>
      <dgm:spPr/>
      <dgm:t>
        <a:bodyPr/>
        <a:lstStyle/>
        <a:p>
          <a:endParaRPr lang="pt-BR"/>
        </a:p>
      </dgm:t>
    </dgm:pt>
    <dgm:pt modelId="{C722B841-99F4-3E48-98FE-07A718C659D2}" type="sibTrans" cxnId="{2240F6D2-282C-7F45-AD86-4240484219F6}">
      <dgm:prSet/>
      <dgm:spPr/>
      <dgm:t>
        <a:bodyPr/>
        <a:lstStyle/>
        <a:p>
          <a:endParaRPr lang="pt-BR"/>
        </a:p>
      </dgm:t>
    </dgm:pt>
    <dgm:pt modelId="{FCE47EF4-E621-9A40-87FC-A59E75725897}">
      <dgm:prSet phldrT="[Texto]"/>
      <dgm:spPr/>
      <dgm:t>
        <a:bodyPr/>
        <a:lstStyle/>
        <a:p>
          <a:r>
            <a:rPr lang="pt-BR" dirty="0"/>
            <a:t>Estudos Secundários</a:t>
          </a:r>
        </a:p>
      </dgm:t>
    </dgm:pt>
    <dgm:pt modelId="{95189BC9-BFF8-9144-B1FF-176FFEE9F47D}" type="parTrans" cxnId="{903B1154-4846-8B46-9645-F7BDA889DE9B}">
      <dgm:prSet/>
      <dgm:spPr/>
      <dgm:t>
        <a:bodyPr/>
        <a:lstStyle/>
        <a:p>
          <a:endParaRPr lang="pt-BR"/>
        </a:p>
      </dgm:t>
    </dgm:pt>
    <dgm:pt modelId="{260EB734-F0FE-1344-9276-8EE787ACE374}" type="sibTrans" cxnId="{903B1154-4846-8B46-9645-F7BDA889DE9B}">
      <dgm:prSet/>
      <dgm:spPr/>
      <dgm:t>
        <a:bodyPr/>
        <a:lstStyle/>
        <a:p>
          <a:endParaRPr lang="pt-BR"/>
        </a:p>
      </dgm:t>
    </dgm:pt>
    <dgm:pt modelId="{3F0EC83A-282B-B243-903B-6A01289A8222}">
      <dgm:prSet phldrT="[Texto]"/>
      <dgm:spPr/>
      <dgm:t>
        <a:bodyPr/>
        <a:lstStyle/>
        <a:p>
          <a:r>
            <a:rPr lang="pt-BR" dirty="0" err="1"/>
            <a:t>Snowballing</a:t>
          </a:r>
          <a:r>
            <a:rPr lang="pt-BR" dirty="0"/>
            <a:t> reverso e adiante</a:t>
          </a:r>
        </a:p>
      </dgm:t>
    </dgm:pt>
    <dgm:pt modelId="{0C787D44-D361-0247-8B11-8BA122BD64EA}" type="parTrans" cxnId="{A5E5C46A-6A9C-6B4E-9860-BA37844CE72F}">
      <dgm:prSet/>
      <dgm:spPr/>
      <dgm:t>
        <a:bodyPr/>
        <a:lstStyle/>
        <a:p>
          <a:endParaRPr lang="pt-BR"/>
        </a:p>
      </dgm:t>
    </dgm:pt>
    <dgm:pt modelId="{082CFA72-E91B-3F4B-95D4-59BD01D6C290}" type="sibTrans" cxnId="{A5E5C46A-6A9C-6B4E-9860-BA37844CE72F}">
      <dgm:prSet/>
      <dgm:spPr/>
      <dgm:t>
        <a:bodyPr/>
        <a:lstStyle/>
        <a:p>
          <a:endParaRPr lang="pt-BR"/>
        </a:p>
      </dgm:t>
    </dgm:pt>
    <dgm:pt modelId="{0F9030A9-D892-8948-997F-5048D1EF234F}">
      <dgm:prSet phldrT="[Texto]"/>
      <dgm:spPr/>
      <dgm:t>
        <a:bodyPr/>
        <a:lstStyle/>
        <a:p>
          <a:r>
            <a:rPr lang="pt-BR" dirty="0"/>
            <a:t>Normativos de Contratação de SW.</a:t>
          </a:r>
        </a:p>
      </dgm:t>
    </dgm:pt>
    <dgm:pt modelId="{ED15ACB6-C480-0745-AA6A-D055EF9E5684}" type="parTrans" cxnId="{4648C862-CED8-2745-B99F-BD3345A551D8}">
      <dgm:prSet/>
      <dgm:spPr/>
      <dgm:t>
        <a:bodyPr/>
        <a:lstStyle/>
        <a:p>
          <a:endParaRPr lang="pt-BR"/>
        </a:p>
      </dgm:t>
    </dgm:pt>
    <dgm:pt modelId="{30798721-5CDA-8848-A06B-6483BF97BF10}" type="sibTrans" cxnId="{4648C862-CED8-2745-B99F-BD3345A551D8}">
      <dgm:prSet/>
      <dgm:spPr/>
      <dgm:t>
        <a:bodyPr/>
        <a:lstStyle/>
        <a:p>
          <a:endParaRPr lang="pt-BR"/>
        </a:p>
      </dgm:t>
    </dgm:pt>
    <dgm:pt modelId="{B2EEE4BC-A6ED-0042-80A5-4A6332752986}" type="pres">
      <dgm:prSet presAssocID="{24832465-4381-9D4D-9D24-F427E6D53FC7}" presName="Name0" presStyleCnt="0">
        <dgm:presLayoutVars>
          <dgm:dir/>
          <dgm:animLvl val="lvl"/>
          <dgm:resizeHandles val="exact"/>
        </dgm:presLayoutVars>
      </dgm:prSet>
      <dgm:spPr/>
    </dgm:pt>
    <dgm:pt modelId="{2E82F77B-88B6-3449-8AAA-48E4DF3D4C6B}" type="pres">
      <dgm:prSet presAssocID="{EC9CDE15-D907-E34F-8673-FB65058266B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1C4B289-F318-4949-9BE4-9215A08A5759}" type="pres">
      <dgm:prSet presAssocID="{540E5C89-66B6-E14F-9DFA-EDD7EEF98D8C}" presName="parTxOnlySpace" presStyleCnt="0"/>
      <dgm:spPr/>
    </dgm:pt>
    <dgm:pt modelId="{0B79752E-51BA-374D-AC53-2122FAD97626}" type="pres">
      <dgm:prSet presAssocID="{0CB543F2-C4D7-444C-A153-6145D9E7639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3B25282-644A-0649-A0B0-56B1D19FFA59}" type="pres">
      <dgm:prSet presAssocID="{C722B841-99F4-3E48-98FE-07A718C659D2}" presName="parTxOnlySpace" presStyleCnt="0"/>
      <dgm:spPr/>
    </dgm:pt>
    <dgm:pt modelId="{1F2660C0-7772-A543-82EE-73B2AC27C6D4}" type="pres">
      <dgm:prSet presAssocID="{FCE47EF4-E621-9A40-87FC-A59E7572589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39E97AD-9154-4E46-8089-EC65633E7BA5}" type="pres">
      <dgm:prSet presAssocID="{260EB734-F0FE-1344-9276-8EE787ACE374}" presName="parTxOnlySpace" presStyleCnt="0"/>
      <dgm:spPr/>
    </dgm:pt>
    <dgm:pt modelId="{076EB668-326F-FE4E-95CC-49A12F654B96}" type="pres">
      <dgm:prSet presAssocID="{3F0EC83A-282B-B243-903B-6A01289A8222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A837154-3236-EB4A-B103-8FBFF91B3F10}" type="pres">
      <dgm:prSet presAssocID="{082CFA72-E91B-3F4B-95D4-59BD01D6C290}" presName="parTxOnlySpace" presStyleCnt="0"/>
      <dgm:spPr/>
    </dgm:pt>
    <dgm:pt modelId="{24CC2D60-984A-2F4F-B36F-DAC561AF304F}" type="pres">
      <dgm:prSet presAssocID="{0F9030A9-D892-8948-997F-5048D1EF234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03B1154-4846-8B46-9645-F7BDA889DE9B}" srcId="{24832465-4381-9D4D-9D24-F427E6D53FC7}" destId="{FCE47EF4-E621-9A40-87FC-A59E75725897}" srcOrd="2" destOrd="0" parTransId="{95189BC9-BFF8-9144-B1FF-176FFEE9F47D}" sibTransId="{260EB734-F0FE-1344-9276-8EE787ACE374}"/>
    <dgm:cxn modelId="{F9233356-4FB9-4F40-AA94-D5CCE50507BF}" type="presOf" srcId="{0F9030A9-D892-8948-997F-5048D1EF234F}" destId="{24CC2D60-984A-2F4F-B36F-DAC561AF304F}" srcOrd="0" destOrd="0" presId="urn:microsoft.com/office/officeart/2005/8/layout/chevron1"/>
    <dgm:cxn modelId="{BEE4DC58-7E5A-524C-93A6-F89AAA41D354}" type="presOf" srcId="{EC9CDE15-D907-E34F-8673-FB65058266B8}" destId="{2E82F77B-88B6-3449-8AAA-48E4DF3D4C6B}" srcOrd="0" destOrd="0" presId="urn:microsoft.com/office/officeart/2005/8/layout/chevron1"/>
    <dgm:cxn modelId="{4648C862-CED8-2745-B99F-BD3345A551D8}" srcId="{24832465-4381-9D4D-9D24-F427E6D53FC7}" destId="{0F9030A9-D892-8948-997F-5048D1EF234F}" srcOrd="4" destOrd="0" parTransId="{ED15ACB6-C480-0745-AA6A-D055EF9E5684}" sibTransId="{30798721-5CDA-8848-A06B-6483BF97BF10}"/>
    <dgm:cxn modelId="{9CEE0768-7CC0-A845-A584-8A35653CC684}" type="presOf" srcId="{0CB543F2-C4D7-444C-A153-6145D9E76391}" destId="{0B79752E-51BA-374D-AC53-2122FAD97626}" srcOrd="0" destOrd="0" presId="urn:microsoft.com/office/officeart/2005/8/layout/chevron1"/>
    <dgm:cxn modelId="{A5E5C46A-6A9C-6B4E-9860-BA37844CE72F}" srcId="{24832465-4381-9D4D-9D24-F427E6D53FC7}" destId="{3F0EC83A-282B-B243-903B-6A01289A8222}" srcOrd="3" destOrd="0" parTransId="{0C787D44-D361-0247-8B11-8BA122BD64EA}" sibTransId="{082CFA72-E91B-3F4B-95D4-59BD01D6C290}"/>
    <dgm:cxn modelId="{DE9FDC8F-ED0B-0148-A0FC-E08858CA8E6A}" type="presOf" srcId="{FCE47EF4-E621-9A40-87FC-A59E75725897}" destId="{1F2660C0-7772-A543-82EE-73B2AC27C6D4}" srcOrd="0" destOrd="0" presId="urn:microsoft.com/office/officeart/2005/8/layout/chevron1"/>
    <dgm:cxn modelId="{5F7BE9A7-465F-C54C-8D2C-6BC494212251}" type="presOf" srcId="{3F0EC83A-282B-B243-903B-6A01289A8222}" destId="{076EB668-326F-FE4E-95CC-49A12F654B96}" srcOrd="0" destOrd="0" presId="urn:microsoft.com/office/officeart/2005/8/layout/chevron1"/>
    <dgm:cxn modelId="{2240F6D2-282C-7F45-AD86-4240484219F6}" srcId="{24832465-4381-9D4D-9D24-F427E6D53FC7}" destId="{0CB543F2-C4D7-444C-A153-6145D9E76391}" srcOrd="1" destOrd="0" parTransId="{27913CEF-02EB-4D49-B011-72E03976CD81}" sibTransId="{C722B841-99F4-3E48-98FE-07A718C659D2}"/>
    <dgm:cxn modelId="{37049BDD-3056-FF4C-BC22-0E4A16FC02DF}" srcId="{24832465-4381-9D4D-9D24-F427E6D53FC7}" destId="{EC9CDE15-D907-E34F-8673-FB65058266B8}" srcOrd="0" destOrd="0" parTransId="{22A3AF2B-228A-4E47-B6D9-52CA78419981}" sibTransId="{540E5C89-66B6-E14F-9DFA-EDD7EEF98D8C}"/>
    <dgm:cxn modelId="{2C9332F2-74D7-AB4D-AB47-616A2D9B0838}" type="presOf" srcId="{24832465-4381-9D4D-9D24-F427E6D53FC7}" destId="{B2EEE4BC-A6ED-0042-80A5-4A6332752986}" srcOrd="0" destOrd="0" presId="urn:microsoft.com/office/officeart/2005/8/layout/chevron1"/>
    <dgm:cxn modelId="{35A5BAD2-FD85-7B4B-9B46-28C1444348A9}" type="presParOf" srcId="{B2EEE4BC-A6ED-0042-80A5-4A6332752986}" destId="{2E82F77B-88B6-3449-8AAA-48E4DF3D4C6B}" srcOrd="0" destOrd="0" presId="urn:microsoft.com/office/officeart/2005/8/layout/chevron1"/>
    <dgm:cxn modelId="{6ECBDEB3-9BC2-004C-832C-F2668258392E}" type="presParOf" srcId="{B2EEE4BC-A6ED-0042-80A5-4A6332752986}" destId="{71C4B289-F318-4949-9BE4-9215A08A5759}" srcOrd="1" destOrd="0" presId="urn:microsoft.com/office/officeart/2005/8/layout/chevron1"/>
    <dgm:cxn modelId="{9085A710-A958-D64C-AA1E-533090D6474F}" type="presParOf" srcId="{B2EEE4BC-A6ED-0042-80A5-4A6332752986}" destId="{0B79752E-51BA-374D-AC53-2122FAD97626}" srcOrd="2" destOrd="0" presId="urn:microsoft.com/office/officeart/2005/8/layout/chevron1"/>
    <dgm:cxn modelId="{09F5A8BB-BA90-D848-82B2-EE90EE0889BB}" type="presParOf" srcId="{B2EEE4BC-A6ED-0042-80A5-4A6332752986}" destId="{B3B25282-644A-0649-A0B0-56B1D19FFA59}" srcOrd="3" destOrd="0" presId="urn:microsoft.com/office/officeart/2005/8/layout/chevron1"/>
    <dgm:cxn modelId="{41584279-5DB3-874B-B652-02069EBEA68E}" type="presParOf" srcId="{B2EEE4BC-A6ED-0042-80A5-4A6332752986}" destId="{1F2660C0-7772-A543-82EE-73B2AC27C6D4}" srcOrd="4" destOrd="0" presId="urn:microsoft.com/office/officeart/2005/8/layout/chevron1"/>
    <dgm:cxn modelId="{9D62F896-7037-684C-9556-3C8421CE97C9}" type="presParOf" srcId="{B2EEE4BC-A6ED-0042-80A5-4A6332752986}" destId="{E39E97AD-9154-4E46-8089-EC65633E7BA5}" srcOrd="5" destOrd="0" presId="urn:microsoft.com/office/officeart/2005/8/layout/chevron1"/>
    <dgm:cxn modelId="{F87DF254-E27C-B843-95B3-26F357026674}" type="presParOf" srcId="{B2EEE4BC-A6ED-0042-80A5-4A6332752986}" destId="{076EB668-326F-FE4E-95CC-49A12F654B96}" srcOrd="6" destOrd="0" presId="urn:microsoft.com/office/officeart/2005/8/layout/chevron1"/>
    <dgm:cxn modelId="{C521EF5C-9D7F-0D4A-BF9F-8B960E7CDB3B}" type="presParOf" srcId="{B2EEE4BC-A6ED-0042-80A5-4A6332752986}" destId="{4A837154-3236-EB4A-B103-8FBFF91B3F10}" srcOrd="7" destOrd="0" presId="urn:microsoft.com/office/officeart/2005/8/layout/chevron1"/>
    <dgm:cxn modelId="{8AC9A4AE-654F-4F42-AE7B-6BBFE0360EF6}" type="presParOf" srcId="{B2EEE4BC-A6ED-0042-80A5-4A6332752986}" destId="{24CC2D60-984A-2F4F-B36F-DAC561AF304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832465-4381-9D4D-9D24-F427E6D53FC7}" type="doc">
      <dgm:prSet loTypeId="urn:microsoft.com/office/officeart/2005/8/layout/chevron1" loCatId="" qsTypeId="urn:microsoft.com/office/officeart/2005/8/quickstyle/simple5" qsCatId="simple" csTypeId="urn:microsoft.com/office/officeart/2005/8/colors/colorful4" csCatId="colorful" phldr="1"/>
      <dgm:spPr/>
    </dgm:pt>
    <dgm:pt modelId="{EC9CDE15-D907-E34F-8673-FB65058266B8}">
      <dgm:prSet phldrT="[Texto]" custT="1"/>
      <dgm:spPr/>
      <dgm:t>
        <a:bodyPr/>
        <a:lstStyle/>
        <a:p>
          <a:r>
            <a:rPr lang="pt-BR" sz="1400" dirty="0"/>
            <a:t>Pesquisa</a:t>
          </a:r>
        </a:p>
        <a:p>
          <a:r>
            <a:rPr lang="pt-BR" sz="1400" dirty="0"/>
            <a:t> </a:t>
          </a:r>
          <a:r>
            <a:rPr lang="pt-BR" sz="1400" dirty="0" err="1"/>
            <a:t>ad-hoc</a:t>
          </a:r>
          <a:endParaRPr lang="pt-BR" sz="1400" dirty="0"/>
        </a:p>
      </dgm:t>
    </dgm:pt>
    <dgm:pt modelId="{22A3AF2B-228A-4E47-B6D9-52CA78419981}" type="parTrans" cxnId="{37049BDD-3056-FF4C-BC22-0E4A16FC02DF}">
      <dgm:prSet/>
      <dgm:spPr/>
      <dgm:t>
        <a:bodyPr/>
        <a:lstStyle/>
        <a:p>
          <a:endParaRPr lang="pt-BR" sz="1400"/>
        </a:p>
      </dgm:t>
    </dgm:pt>
    <dgm:pt modelId="{540E5C89-66B6-E14F-9DFA-EDD7EEF98D8C}" type="sibTrans" cxnId="{37049BDD-3056-FF4C-BC22-0E4A16FC02DF}">
      <dgm:prSet/>
      <dgm:spPr/>
      <dgm:t>
        <a:bodyPr/>
        <a:lstStyle/>
        <a:p>
          <a:endParaRPr lang="pt-BR" sz="1400"/>
        </a:p>
      </dgm:t>
    </dgm:pt>
    <dgm:pt modelId="{0CB543F2-C4D7-444C-A153-6145D9E76391}">
      <dgm:prSet phldrT="[Texto]" custT="1"/>
      <dgm:spPr/>
      <dgm:t>
        <a:bodyPr/>
        <a:lstStyle/>
        <a:p>
          <a:r>
            <a:rPr lang="pt-BR" sz="1400" dirty="0"/>
            <a:t>Tentativa de </a:t>
          </a:r>
          <a:r>
            <a:rPr lang="pt-BR" sz="1400" dirty="0" err="1"/>
            <a:t>string</a:t>
          </a:r>
          <a:r>
            <a:rPr lang="pt-BR" sz="1400" dirty="0"/>
            <a:t>-busca estruturada</a:t>
          </a:r>
        </a:p>
      </dgm:t>
    </dgm:pt>
    <dgm:pt modelId="{27913CEF-02EB-4D49-B011-72E03976CD81}" type="parTrans" cxnId="{2240F6D2-282C-7F45-AD86-4240484219F6}">
      <dgm:prSet/>
      <dgm:spPr/>
      <dgm:t>
        <a:bodyPr/>
        <a:lstStyle/>
        <a:p>
          <a:endParaRPr lang="pt-BR" sz="1400"/>
        </a:p>
      </dgm:t>
    </dgm:pt>
    <dgm:pt modelId="{C722B841-99F4-3E48-98FE-07A718C659D2}" type="sibTrans" cxnId="{2240F6D2-282C-7F45-AD86-4240484219F6}">
      <dgm:prSet/>
      <dgm:spPr/>
      <dgm:t>
        <a:bodyPr/>
        <a:lstStyle/>
        <a:p>
          <a:endParaRPr lang="pt-BR" sz="1400"/>
        </a:p>
      </dgm:t>
    </dgm:pt>
    <dgm:pt modelId="{FCE47EF4-E621-9A40-87FC-A59E75725897}">
      <dgm:prSet phldrT="[Texto]" custT="1"/>
      <dgm:spPr/>
      <dgm:t>
        <a:bodyPr/>
        <a:lstStyle/>
        <a:p>
          <a:r>
            <a:rPr lang="pt-BR" sz="1400" dirty="0"/>
            <a:t>Estudos Secundários</a:t>
          </a:r>
        </a:p>
      </dgm:t>
    </dgm:pt>
    <dgm:pt modelId="{95189BC9-BFF8-9144-B1FF-176FFEE9F47D}" type="parTrans" cxnId="{903B1154-4846-8B46-9645-F7BDA889DE9B}">
      <dgm:prSet/>
      <dgm:spPr/>
      <dgm:t>
        <a:bodyPr/>
        <a:lstStyle/>
        <a:p>
          <a:endParaRPr lang="pt-BR" sz="1400"/>
        </a:p>
      </dgm:t>
    </dgm:pt>
    <dgm:pt modelId="{260EB734-F0FE-1344-9276-8EE787ACE374}" type="sibTrans" cxnId="{903B1154-4846-8B46-9645-F7BDA889DE9B}">
      <dgm:prSet/>
      <dgm:spPr/>
      <dgm:t>
        <a:bodyPr/>
        <a:lstStyle/>
        <a:p>
          <a:endParaRPr lang="pt-BR" sz="1400"/>
        </a:p>
      </dgm:t>
    </dgm:pt>
    <dgm:pt modelId="{3F0EC83A-282B-B243-903B-6A01289A8222}">
      <dgm:prSet phldrT="[Texto]" custT="1"/>
      <dgm:spPr/>
      <dgm:t>
        <a:bodyPr/>
        <a:lstStyle/>
        <a:p>
          <a:r>
            <a:rPr lang="pt-BR" sz="1400" dirty="0" err="1"/>
            <a:t>Snowballing</a:t>
          </a:r>
          <a:r>
            <a:rPr lang="pt-BR" sz="1400" dirty="0"/>
            <a:t> reverso e adiante</a:t>
          </a:r>
        </a:p>
      </dgm:t>
    </dgm:pt>
    <dgm:pt modelId="{0C787D44-D361-0247-8B11-8BA122BD64EA}" type="parTrans" cxnId="{A5E5C46A-6A9C-6B4E-9860-BA37844CE72F}">
      <dgm:prSet/>
      <dgm:spPr/>
      <dgm:t>
        <a:bodyPr/>
        <a:lstStyle/>
        <a:p>
          <a:endParaRPr lang="pt-BR" sz="1400"/>
        </a:p>
      </dgm:t>
    </dgm:pt>
    <dgm:pt modelId="{082CFA72-E91B-3F4B-95D4-59BD01D6C290}" type="sibTrans" cxnId="{A5E5C46A-6A9C-6B4E-9860-BA37844CE72F}">
      <dgm:prSet/>
      <dgm:spPr/>
      <dgm:t>
        <a:bodyPr/>
        <a:lstStyle/>
        <a:p>
          <a:endParaRPr lang="pt-BR" sz="1400"/>
        </a:p>
      </dgm:t>
    </dgm:pt>
    <dgm:pt modelId="{B2EEE4BC-A6ED-0042-80A5-4A6332752986}" type="pres">
      <dgm:prSet presAssocID="{24832465-4381-9D4D-9D24-F427E6D53FC7}" presName="Name0" presStyleCnt="0">
        <dgm:presLayoutVars>
          <dgm:dir/>
          <dgm:animLvl val="lvl"/>
          <dgm:resizeHandles val="exact"/>
        </dgm:presLayoutVars>
      </dgm:prSet>
      <dgm:spPr/>
    </dgm:pt>
    <dgm:pt modelId="{2E82F77B-88B6-3449-8AAA-48E4DF3D4C6B}" type="pres">
      <dgm:prSet presAssocID="{EC9CDE15-D907-E34F-8673-FB65058266B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1C4B289-F318-4949-9BE4-9215A08A5759}" type="pres">
      <dgm:prSet presAssocID="{540E5C89-66B6-E14F-9DFA-EDD7EEF98D8C}" presName="parTxOnlySpace" presStyleCnt="0"/>
      <dgm:spPr/>
    </dgm:pt>
    <dgm:pt modelId="{0B79752E-51BA-374D-AC53-2122FAD97626}" type="pres">
      <dgm:prSet presAssocID="{0CB543F2-C4D7-444C-A153-6145D9E7639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3B25282-644A-0649-A0B0-56B1D19FFA59}" type="pres">
      <dgm:prSet presAssocID="{C722B841-99F4-3E48-98FE-07A718C659D2}" presName="parTxOnlySpace" presStyleCnt="0"/>
      <dgm:spPr/>
    </dgm:pt>
    <dgm:pt modelId="{1F2660C0-7772-A543-82EE-73B2AC27C6D4}" type="pres">
      <dgm:prSet presAssocID="{FCE47EF4-E621-9A40-87FC-A59E7572589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39E97AD-9154-4E46-8089-EC65633E7BA5}" type="pres">
      <dgm:prSet presAssocID="{260EB734-F0FE-1344-9276-8EE787ACE374}" presName="parTxOnlySpace" presStyleCnt="0"/>
      <dgm:spPr/>
    </dgm:pt>
    <dgm:pt modelId="{076EB668-326F-FE4E-95CC-49A12F654B96}" type="pres">
      <dgm:prSet presAssocID="{3F0EC83A-282B-B243-903B-6A01289A822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03B1154-4846-8B46-9645-F7BDA889DE9B}" srcId="{24832465-4381-9D4D-9D24-F427E6D53FC7}" destId="{FCE47EF4-E621-9A40-87FC-A59E75725897}" srcOrd="2" destOrd="0" parTransId="{95189BC9-BFF8-9144-B1FF-176FFEE9F47D}" sibTransId="{260EB734-F0FE-1344-9276-8EE787ACE374}"/>
    <dgm:cxn modelId="{BEE4DC58-7E5A-524C-93A6-F89AAA41D354}" type="presOf" srcId="{EC9CDE15-D907-E34F-8673-FB65058266B8}" destId="{2E82F77B-88B6-3449-8AAA-48E4DF3D4C6B}" srcOrd="0" destOrd="0" presId="urn:microsoft.com/office/officeart/2005/8/layout/chevron1"/>
    <dgm:cxn modelId="{9CEE0768-7CC0-A845-A584-8A35653CC684}" type="presOf" srcId="{0CB543F2-C4D7-444C-A153-6145D9E76391}" destId="{0B79752E-51BA-374D-AC53-2122FAD97626}" srcOrd="0" destOrd="0" presId="urn:microsoft.com/office/officeart/2005/8/layout/chevron1"/>
    <dgm:cxn modelId="{A5E5C46A-6A9C-6B4E-9860-BA37844CE72F}" srcId="{24832465-4381-9D4D-9D24-F427E6D53FC7}" destId="{3F0EC83A-282B-B243-903B-6A01289A8222}" srcOrd="3" destOrd="0" parTransId="{0C787D44-D361-0247-8B11-8BA122BD64EA}" sibTransId="{082CFA72-E91B-3F4B-95D4-59BD01D6C290}"/>
    <dgm:cxn modelId="{DE9FDC8F-ED0B-0148-A0FC-E08858CA8E6A}" type="presOf" srcId="{FCE47EF4-E621-9A40-87FC-A59E75725897}" destId="{1F2660C0-7772-A543-82EE-73B2AC27C6D4}" srcOrd="0" destOrd="0" presId="urn:microsoft.com/office/officeart/2005/8/layout/chevron1"/>
    <dgm:cxn modelId="{5F7BE9A7-465F-C54C-8D2C-6BC494212251}" type="presOf" srcId="{3F0EC83A-282B-B243-903B-6A01289A8222}" destId="{076EB668-326F-FE4E-95CC-49A12F654B96}" srcOrd="0" destOrd="0" presId="urn:microsoft.com/office/officeart/2005/8/layout/chevron1"/>
    <dgm:cxn modelId="{2240F6D2-282C-7F45-AD86-4240484219F6}" srcId="{24832465-4381-9D4D-9D24-F427E6D53FC7}" destId="{0CB543F2-C4D7-444C-A153-6145D9E76391}" srcOrd="1" destOrd="0" parTransId="{27913CEF-02EB-4D49-B011-72E03976CD81}" sibTransId="{C722B841-99F4-3E48-98FE-07A718C659D2}"/>
    <dgm:cxn modelId="{37049BDD-3056-FF4C-BC22-0E4A16FC02DF}" srcId="{24832465-4381-9D4D-9D24-F427E6D53FC7}" destId="{EC9CDE15-D907-E34F-8673-FB65058266B8}" srcOrd="0" destOrd="0" parTransId="{22A3AF2B-228A-4E47-B6D9-52CA78419981}" sibTransId="{540E5C89-66B6-E14F-9DFA-EDD7EEF98D8C}"/>
    <dgm:cxn modelId="{2C9332F2-74D7-AB4D-AB47-616A2D9B0838}" type="presOf" srcId="{24832465-4381-9D4D-9D24-F427E6D53FC7}" destId="{B2EEE4BC-A6ED-0042-80A5-4A6332752986}" srcOrd="0" destOrd="0" presId="urn:microsoft.com/office/officeart/2005/8/layout/chevron1"/>
    <dgm:cxn modelId="{35A5BAD2-FD85-7B4B-9B46-28C1444348A9}" type="presParOf" srcId="{B2EEE4BC-A6ED-0042-80A5-4A6332752986}" destId="{2E82F77B-88B6-3449-8AAA-48E4DF3D4C6B}" srcOrd="0" destOrd="0" presId="urn:microsoft.com/office/officeart/2005/8/layout/chevron1"/>
    <dgm:cxn modelId="{6ECBDEB3-9BC2-004C-832C-F2668258392E}" type="presParOf" srcId="{B2EEE4BC-A6ED-0042-80A5-4A6332752986}" destId="{71C4B289-F318-4949-9BE4-9215A08A5759}" srcOrd="1" destOrd="0" presId="urn:microsoft.com/office/officeart/2005/8/layout/chevron1"/>
    <dgm:cxn modelId="{9085A710-A958-D64C-AA1E-533090D6474F}" type="presParOf" srcId="{B2EEE4BC-A6ED-0042-80A5-4A6332752986}" destId="{0B79752E-51BA-374D-AC53-2122FAD97626}" srcOrd="2" destOrd="0" presId="urn:microsoft.com/office/officeart/2005/8/layout/chevron1"/>
    <dgm:cxn modelId="{09F5A8BB-BA90-D848-82B2-EE90EE0889BB}" type="presParOf" srcId="{B2EEE4BC-A6ED-0042-80A5-4A6332752986}" destId="{B3B25282-644A-0649-A0B0-56B1D19FFA59}" srcOrd="3" destOrd="0" presId="urn:microsoft.com/office/officeart/2005/8/layout/chevron1"/>
    <dgm:cxn modelId="{41584279-5DB3-874B-B652-02069EBEA68E}" type="presParOf" srcId="{B2EEE4BC-A6ED-0042-80A5-4A6332752986}" destId="{1F2660C0-7772-A543-82EE-73B2AC27C6D4}" srcOrd="4" destOrd="0" presId="urn:microsoft.com/office/officeart/2005/8/layout/chevron1"/>
    <dgm:cxn modelId="{9D62F896-7037-684C-9556-3C8421CE97C9}" type="presParOf" srcId="{B2EEE4BC-A6ED-0042-80A5-4A6332752986}" destId="{E39E97AD-9154-4E46-8089-EC65633E7BA5}" srcOrd="5" destOrd="0" presId="urn:microsoft.com/office/officeart/2005/8/layout/chevron1"/>
    <dgm:cxn modelId="{F87DF254-E27C-B843-95B3-26F357026674}" type="presParOf" srcId="{B2EEE4BC-A6ED-0042-80A5-4A6332752986}" destId="{076EB668-326F-FE4E-95CC-49A12F654B9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BDB242-6D54-FB4C-B078-970C42B7FF2A}" type="doc">
      <dgm:prSet loTypeId="urn:microsoft.com/office/officeart/2005/8/layout/b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0C3A0D2-13F0-CB47-BCB9-73ECFD044C9D}">
      <dgm:prSet phldrT="[Texto]" custT="1"/>
      <dgm:spPr>
        <a:solidFill>
          <a:schemeClr val="bg2">
            <a:lumMod val="50000"/>
            <a:alpha val="96000"/>
          </a:schemeClr>
        </a:solidFill>
      </dgm:spPr>
      <dgm:t>
        <a:bodyPr/>
        <a:lstStyle/>
        <a:p>
          <a:pPr>
            <a:spcAft>
              <a:spcPts val="0"/>
            </a:spcAft>
          </a:pPr>
          <a:r>
            <a:rPr lang="pt-BR" sz="1300" kern="1200" dirty="0">
              <a:solidFill>
                <a:schemeClr val="bg1"/>
              </a:solidFill>
            </a:rPr>
            <a:t>(1) Resultado da Pesquisa</a:t>
          </a:r>
        </a:p>
        <a:p>
          <a:pPr>
            <a:spcAft>
              <a:spcPts val="0"/>
            </a:spcAft>
          </a:pPr>
          <a:endParaRPr lang="pt-BR" sz="1300" kern="1200" dirty="0"/>
        </a:p>
        <a:p>
          <a:pPr>
            <a:spcAft>
              <a:spcPct val="35000"/>
            </a:spcAft>
          </a:pPr>
          <a:r>
            <a:rPr lang="pt-BR" sz="160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rPr>
            <a:t>Aplicada</a:t>
          </a:r>
        </a:p>
      </dgm:t>
    </dgm:pt>
    <dgm:pt modelId="{22C91743-88AB-114F-859D-0347C658682B}" type="parTrans" cxnId="{ADB1E597-2200-0247-BF97-4D0CCFD414BA}">
      <dgm:prSet/>
      <dgm:spPr/>
      <dgm:t>
        <a:bodyPr/>
        <a:lstStyle/>
        <a:p>
          <a:endParaRPr lang="pt-BR"/>
        </a:p>
      </dgm:t>
    </dgm:pt>
    <dgm:pt modelId="{C645660F-371B-A54B-94DC-589E9C5B0705}" type="sibTrans" cxnId="{ADB1E597-2200-0247-BF97-4D0CCFD414BA}">
      <dgm:prSet/>
      <dgm:spPr/>
      <dgm:t>
        <a:bodyPr/>
        <a:lstStyle/>
        <a:p>
          <a:endParaRPr lang="pt-BR"/>
        </a:p>
      </dgm:t>
    </dgm:pt>
    <dgm:pt modelId="{9758C87D-B141-8F41-93BE-81088FF07E94}">
      <dgm:prSet phldrT="[Texto]" custT="1"/>
      <dgm:spPr>
        <a:solidFill>
          <a:schemeClr val="bg2">
            <a:lumMod val="50000"/>
            <a:alpha val="96000"/>
          </a:schemeClr>
        </a:solidFill>
      </dgm:spPr>
      <dgm:t>
        <a:bodyPr/>
        <a:lstStyle/>
        <a:p>
          <a:pPr>
            <a:spcAft>
              <a:spcPts val="0"/>
            </a:spcAft>
          </a:pPr>
          <a:r>
            <a:rPr lang="pt-BR" sz="1300" dirty="0">
              <a:solidFill>
                <a:schemeClr val="bg1"/>
              </a:solidFill>
            </a:rPr>
            <a:t>(3) Propósito da Pesquisa</a:t>
          </a:r>
        </a:p>
        <a:p>
          <a:pPr>
            <a:spcAft>
              <a:spcPts val="0"/>
            </a:spcAft>
          </a:pPr>
          <a:endParaRPr lang="pt-BR" sz="1200" dirty="0"/>
        </a:p>
        <a:p>
          <a:pPr>
            <a:spcAft>
              <a:spcPct val="35000"/>
            </a:spcAft>
          </a:pPr>
          <a:r>
            <a:rPr lang="pt-BR" sz="1600" dirty="0">
              <a:solidFill>
                <a:schemeClr val="tx1">
                  <a:lumMod val="85000"/>
                  <a:lumOff val="15000"/>
                </a:schemeClr>
              </a:solidFill>
            </a:rPr>
            <a:t>Avaliação</a:t>
          </a:r>
        </a:p>
      </dgm:t>
    </dgm:pt>
    <dgm:pt modelId="{65F73BD2-9E0C-2C49-87CF-87A632AED491}" type="parTrans" cxnId="{1FE9B9D1-F7DD-3E42-A572-1D368DE6447B}">
      <dgm:prSet/>
      <dgm:spPr/>
      <dgm:t>
        <a:bodyPr/>
        <a:lstStyle/>
        <a:p>
          <a:endParaRPr lang="pt-BR"/>
        </a:p>
      </dgm:t>
    </dgm:pt>
    <dgm:pt modelId="{93C6B502-81E5-BD49-8433-DF575B850366}" type="sibTrans" cxnId="{1FE9B9D1-F7DD-3E42-A572-1D368DE6447B}">
      <dgm:prSet/>
      <dgm:spPr/>
      <dgm:t>
        <a:bodyPr/>
        <a:lstStyle/>
        <a:p>
          <a:endParaRPr lang="pt-BR"/>
        </a:p>
      </dgm:t>
    </dgm:pt>
    <dgm:pt modelId="{3C2BE91B-A2E4-364E-9D92-14190DB50101}">
      <dgm:prSet phldrT="[Tex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>
            <a:spcAft>
              <a:spcPts val="0"/>
            </a:spcAft>
          </a:pPr>
          <a:r>
            <a:rPr lang="pt-BR" sz="1300" dirty="0">
              <a:solidFill>
                <a:schemeClr val="bg1"/>
              </a:solidFill>
            </a:rPr>
            <a:t>(6) Método da Pesquisa</a:t>
          </a:r>
        </a:p>
        <a:p>
          <a:pPr>
            <a:spcAft>
              <a:spcPts val="0"/>
            </a:spcAft>
          </a:pPr>
          <a:endParaRPr lang="pt-BR" sz="1100" dirty="0"/>
        </a:p>
        <a:p>
          <a:pPr>
            <a:spcAft>
              <a:spcPct val="35000"/>
            </a:spcAft>
          </a:pPr>
          <a:r>
            <a:rPr lang="pt-BR" sz="1600" dirty="0">
              <a:solidFill>
                <a:schemeClr val="tx1">
                  <a:lumMod val="85000"/>
                  <a:lumOff val="15000"/>
                </a:schemeClr>
              </a:solidFill>
            </a:rPr>
            <a:t>Estudo de Caso</a:t>
          </a:r>
        </a:p>
      </dgm:t>
    </dgm:pt>
    <dgm:pt modelId="{1FD2E0EE-EDF9-4B4E-8B03-432C9034EC12}" type="parTrans" cxnId="{ED6DDC7E-CAED-D145-8C41-A44D9F5E35EA}">
      <dgm:prSet/>
      <dgm:spPr/>
      <dgm:t>
        <a:bodyPr/>
        <a:lstStyle/>
        <a:p>
          <a:endParaRPr lang="pt-BR"/>
        </a:p>
      </dgm:t>
    </dgm:pt>
    <dgm:pt modelId="{010565CC-21CA-D649-BA70-B332C41E34D4}" type="sibTrans" cxnId="{ED6DDC7E-CAED-D145-8C41-A44D9F5E35EA}">
      <dgm:prSet/>
      <dgm:spPr/>
      <dgm:t>
        <a:bodyPr/>
        <a:lstStyle/>
        <a:p>
          <a:endParaRPr lang="pt-BR"/>
        </a:p>
      </dgm:t>
    </dgm:pt>
    <dgm:pt modelId="{45822AD5-DDEA-F745-9634-73AD2F45D2C7}">
      <dgm:prSet phldrT="[Tex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>
            <a:spcAft>
              <a:spcPts val="0"/>
            </a:spcAft>
          </a:pPr>
          <a:r>
            <a:rPr lang="pt-BR" sz="1300" dirty="0">
              <a:solidFill>
                <a:schemeClr val="bg1"/>
              </a:solidFill>
            </a:rPr>
            <a:t>(5) Processo da Pesquisa</a:t>
          </a:r>
        </a:p>
        <a:p>
          <a:pPr>
            <a:spcAft>
              <a:spcPts val="0"/>
            </a:spcAft>
          </a:pPr>
          <a:endParaRPr lang="pt-BR" sz="1000" dirty="0"/>
        </a:p>
        <a:p>
          <a:pPr>
            <a:spcAft>
              <a:spcPct val="35000"/>
            </a:spcAft>
          </a:pPr>
          <a:r>
            <a:rPr lang="pt-BR" sz="1600" dirty="0">
              <a:solidFill>
                <a:schemeClr val="tx1">
                  <a:lumMod val="85000"/>
                  <a:lumOff val="15000"/>
                </a:schemeClr>
              </a:solidFill>
            </a:rPr>
            <a:t>Mista        (</a:t>
          </a:r>
          <a:r>
            <a:rPr lang="pt-BR" sz="1600" i="1" dirty="0">
              <a:solidFill>
                <a:schemeClr val="tx1">
                  <a:lumMod val="85000"/>
                  <a:lumOff val="15000"/>
                </a:schemeClr>
              </a:solidFill>
            </a:rPr>
            <a:t>Quanti-</a:t>
          </a:r>
          <a:r>
            <a:rPr lang="pt-BR" sz="1600" i="1" dirty="0" err="1">
              <a:solidFill>
                <a:schemeClr val="tx1">
                  <a:lumMod val="85000"/>
                  <a:lumOff val="15000"/>
                </a:schemeClr>
              </a:solidFill>
            </a:rPr>
            <a:t>Quali</a:t>
          </a:r>
          <a:r>
            <a:rPr lang="pt-BR" sz="1600" dirty="0">
              <a:solidFill>
                <a:schemeClr val="tx1">
                  <a:lumMod val="85000"/>
                  <a:lumOff val="15000"/>
                </a:schemeClr>
              </a:solidFill>
            </a:rPr>
            <a:t>)</a:t>
          </a:r>
        </a:p>
      </dgm:t>
    </dgm:pt>
    <dgm:pt modelId="{933E14D2-6144-1048-A041-176D8331E878}" type="parTrans" cxnId="{C4399466-FA10-ED4B-B421-678DB3770B98}">
      <dgm:prSet/>
      <dgm:spPr/>
      <dgm:t>
        <a:bodyPr/>
        <a:lstStyle/>
        <a:p>
          <a:endParaRPr lang="pt-BR"/>
        </a:p>
      </dgm:t>
    </dgm:pt>
    <dgm:pt modelId="{A5CC13D0-086D-264E-AFE8-118BF176D5B4}" type="sibTrans" cxnId="{C4399466-FA10-ED4B-B421-678DB3770B98}">
      <dgm:prSet/>
      <dgm:spPr/>
      <dgm:t>
        <a:bodyPr/>
        <a:lstStyle/>
        <a:p>
          <a:endParaRPr lang="pt-BR"/>
        </a:p>
      </dgm:t>
    </dgm:pt>
    <dgm:pt modelId="{C949AD95-8751-744D-9DB4-B70A75D94F0E}">
      <dgm:prSet phldrT="[Texto]" custT="1"/>
      <dgm:spPr>
        <a:solidFill>
          <a:schemeClr val="bg2">
            <a:lumMod val="50000"/>
            <a:alpha val="96000"/>
          </a:schemeClr>
        </a:solidFill>
      </dgm:spPr>
      <dgm:t>
        <a:bodyPr/>
        <a:lstStyle/>
        <a:p>
          <a:pPr>
            <a:lnSpc>
              <a:spcPct val="90000"/>
            </a:lnSpc>
            <a:spcAft>
              <a:spcPts val="0"/>
            </a:spcAft>
          </a:pPr>
          <a:r>
            <a:rPr lang="pt-BR" sz="1300" dirty="0">
              <a:solidFill>
                <a:schemeClr val="bg1"/>
              </a:solidFill>
            </a:rPr>
            <a:t>(4) Abordagem da Pesquisa</a:t>
          </a:r>
        </a:p>
        <a:p>
          <a:pPr>
            <a:lnSpc>
              <a:spcPct val="100000"/>
            </a:lnSpc>
            <a:spcAft>
              <a:spcPts val="0"/>
            </a:spcAft>
          </a:pPr>
          <a:endParaRPr lang="pt-BR" sz="1000" dirty="0"/>
        </a:p>
        <a:p>
          <a:pPr>
            <a:lnSpc>
              <a:spcPct val="90000"/>
            </a:lnSpc>
            <a:spcAft>
              <a:spcPct val="35000"/>
            </a:spcAft>
          </a:pPr>
          <a:r>
            <a:rPr lang="pt-BR" sz="1600" dirty="0">
              <a:solidFill>
                <a:schemeClr val="tx1">
                  <a:lumMod val="85000"/>
                  <a:lumOff val="15000"/>
                </a:schemeClr>
              </a:solidFill>
            </a:rPr>
            <a:t>Teoria Crítica e Construtivista</a:t>
          </a:r>
        </a:p>
      </dgm:t>
    </dgm:pt>
    <dgm:pt modelId="{FB5C9D06-4425-AE48-A889-4587A27D053E}" type="parTrans" cxnId="{6731FBC1-57F2-A941-A6CB-FEBC44D8D4B5}">
      <dgm:prSet/>
      <dgm:spPr/>
      <dgm:t>
        <a:bodyPr/>
        <a:lstStyle/>
        <a:p>
          <a:endParaRPr lang="pt-BR"/>
        </a:p>
      </dgm:t>
    </dgm:pt>
    <dgm:pt modelId="{53CAE00A-D4E1-6545-A13C-7C665D4F196A}" type="sibTrans" cxnId="{6731FBC1-57F2-A941-A6CB-FEBC44D8D4B5}">
      <dgm:prSet/>
      <dgm:spPr/>
      <dgm:t>
        <a:bodyPr/>
        <a:lstStyle/>
        <a:p>
          <a:endParaRPr lang="pt-BR"/>
        </a:p>
      </dgm:t>
    </dgm:pt>
    <dgm:pt modelId="{AD72977B-2A9C-6847-A899-015F0CDC221E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>
            <a:spcAft>
              <a:spcPts val="0"/>
            </a:spcAft>
          </a:pPr>
          <a:r>
            <a:rPr lang="pt-BR" sz="1300" dirty="0">
              <a:solidFill>
                <a:schemeClr val="bg1"/>
              </a:solidFill>
            </a:rPr>
            <a:t>(7) Método de Coleta de Dados</a:t>
          </a:r>
        </a:p>
        <a:p>
          <a:pPr>
            <a:spcAft>
              <a:spcPts val="0"/>
            </a:spcAft>
          </a:pPr>
          <a:endParaRPr lang="pt-BR" sz="1100" dirty="0"/>
        </a:p>
        <a:p>
          <a:pPr>
            <a:spcAft>
              <a:spcPct val="35000"/>
            </a:spcAft>
          </a:pPr>
          <a:r>
            <a:rPr lang="pt-BR" sz="1500" dirty="0">
              <a:solidFill>
                <a:schemeClr val="tx1">
                  <a:lumMod val="85000"/>
                  <a:lumOff val="15000"/>
                </a:schemeClr>
              </a:solidFill>
            </a:rPr>
            <a:t>Observação, </a:t>
          </a:r>
          <a:r>
            <a:rPr lang="pt-BR" sz="1500" i="1" dirty="0">
              <a:solidFill>
                <a:schemeClr val="tx1">
                  <a:lumMod val="85000"/>
                  <a:lumOff val="15000"/>
                </a:schemeClr>
              </a:solidFill>
            </a:rPr>
            <a:t>Survey </a:t>
          </a:r>
          <a:r>
            <a:rPr lang="pt-BR" sz="1500" i="0" dirty="0">
              <a:solidFill>
                <a:schemeClr val="tx1">
                  <a:lumMod val="85000"/>
                  <a:lumOff val="15000"/>
                </a:schemeClr>
              </a:solidFill>
            </a:rPr>
            <a:t>e</a:t>
          </a:r>
          <a:r>
            <a:rPr lang="pt-BR" sz="1500" i="1" dirty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pt-BR" sz="1500" dirty="0">
              <a:solidFill>
                <a:schemeClr val="tx1">
                  <a:lumMod val="85000"/>
                  <a:lumOff val="15000"/>
                </a:schemeClr>
              </a:solidFill>
            </a:rPr>
            <a:t>Dados Históricos</a:t>
          </a:r>
          <a:endParaRPr lang="pt-BR" sz="1500" i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D2FBFBB1-73B4-2046-A0E6-76E9BC197A36}" type="parTrans" cxnId="{1A00171C-AD03-C448-829E-2FA1AD2CA306}">
      <dgm:prSet/>
      <dgm:spPr/>
      <dgm:t>
        <a:bodyPr/>
        <a:lstStyle/>
        <a:p>
          <a:endParaRPr lang="pt-BR"/>
        </a:p>
      </dgm:t>
    </dgm:pt>
    <dgm:pt modelId="{C1DC8E43-90A4-814A-9106-B6F1CB4C9615}" type="sibTrans" cxnId="{1A00171C-AD03-C448-829E-2FA1AD2CA306}">
      <dgm:prSet/>
      <dgm:spPr/>
      <dgm:t>
        <a:bodyPr/>
        <a:lstStyle/>
        <a:p>
          <a:endParaRPr lang="pt-BR"/>
        </a:p>
      </dgm:t>
    </dgm:pt>
    <dgm:pt modelId="{DAC9053B-B6E7-9B46-9C21-7AF356659E76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>
            <a:spcAft>
              <a:spcPts val="0"/>
            </a:spcAft>
          </a:pPr>
          <a:r>
            <a:rPr lang="pt-BR" sz="1300" dirty="0">
              <a:solidFill>
                <a:schemeClr val="bg1"/>
              </a:solidFill>
            </a:rPr>
            <a:t>(8) Método de Análise de Dados</a:t>
          </a:r>
        </a:p>
        <a:p>
          <a:pPr>
            <a:spcAft>
              <a:spcPts val="0"/>
            </a:spcAft>
          </a:pPr>
          <a:endParaRPr lang="pt-BR" sz="1400" dirty="0"/>
        </a:p>
        <a:p>
          <a:pPr>
            <a:spcAft>
              <a:spcPct val="35000"/>
            </a:spcAft>
          </a:pPr>
          <a:r>
            <a:rPr lang="pt-BR" sz="1600" dirty="0">
              <a:solidFill>
                <a:schemeClr val="tx1">
                  <a:lumMod val="85000"/>
                  <a:lumOff val="15000"/>
                </a:schemeClr>
              </a:solidFill>
            </a:rPr>
            <a:t>Análise Estatística</a:t>
          </a:r>
        </a:p>
      </dgm:t>
    </dgm:pt>
    <dgm:pt modelId="{80EDA4CB-B793-994A-9396-CFE7D1AA6FFA}" type="parTrans" cxnId="{CFFA72C6-EBEF-FF41-8F99-14956B943668}">
      <dgm:prSet/>
      <dgm:spPr/>
      <dgm:t>
        <a:bodyPr/>
        <a:lstStyle/>
        <a:p>
          <a:endParaRPr lang="pt-BR"/>
        </a:p>
      </dgm:t>
    </dgm:pt>
    <dgm:pt modelId="{10836707-CE57-B84A-B266-570F57D45A4E}" type="sibTrans" cxnId="{CFFA72C6-EBEF-FF41-8F99-14956B943668}">
      <dgm:prSet/>
      <dgm:spPr/>
      <dgm:t>
        <a:bodyPr/>
        <a:lstStyle/>
        <a:p>
          <a:endParaRPr lang="pt-BR"/>
        </a:p>
      </dgm:t>
    </dgm:pt>
    <dgm:pt modelId="{8616A3AB-5FC5-8C4E-9CBE-693319807D38}">
      <dgm:prSet phldrT="[Texto]" custT="1"/>
      <dgm:spPr>
        <a:solidFill>
          <a:schemeClr val="bg2">
            <a:lumMod val="50000"/>
            <a:alpha val="96000"/>
          </a:schemeClr>
        </a:solidFill>
      </dgm:spPr>
      <dgm:t>
        <a:bodyPr/>
        <a:lstStyle/>
        <a:p>
          <a:r>
            <a:rPr lang="pt-BR" sz="1300" dirty="0">
              <a:solidFill>
                <a:schemeClr val="bg1"/>
              </a:solidFill>
            </a:rPr>
            <a:t>(2) Lógica da Pesquisa</a:t>
          </a:r>
        </a:p>
        <a:p>
          <a:endParaRPr lang="pt-BR" sz="1300" dirty="0"/>
        </a:p>
        <a:p>
          <a:r>
            <a:rPr lang="pt-BR" sz="1600" dirty="0">
              <a:solidFill>
                <a:schemeClr val="tx1">
                  <a:lumMod val="85000"/>
                  <a:lumOff val="15000"/>
                </a:schemeClr>
              </a:solidFill>
            </a:rPr>
            <a:t>Indutiva</a:t>
          </a:r>
        </a:p>
      </dgm:t>
    </dgm:pt>
    <dgm:pt modelId="{A7B72E72-49EE-9741-95F5-7116049ADD15}" type="parTrans" cxnId="{3844A0E5-611B-E84A-9BA7-F4F72A5B7AB1}">
      <dgm:prSet/>
      <dgm:spPr/>
      <dgm:t>
        <a:bodyPr/>
        <a:lstStyle/>
        <a:p>
          <a:endParaRPr lang="pt-BR"/>
        </a:p>
      </dgm:t>
    </dgm:pt>
    <dgm:pt modelId="{5B01EA5D-0123-914E-9C79-7EC64052B0E1}" type="sibTrans" cxnId="{3844A0E5-611B-E84A-9BA7-F4F72A5B7AB1}">
      <dgm:prSet/>
      <dgm:spPr/>
      <dgm:t>
        <a:bodyPr/>
        <a:lstStyle/>
        <a:p>
          <a:endParaRPr lang="pt-BR"/>
        </a:p>
      </dgm:t>
    </dgm:pt>
    <dgm:pt modelId="{199ED93F-28A7-8240-B31B-BB238F552F3A}" type="pres">
      <dgm:prSet presAssocID="{28BDB242-6D54-FB4C-B078-970C42B7FF2A}" presName="Name0" presStyleCnt="0">
        <dgm:presLayoutVars>
          <dgm:dir/>
          <dgm:resizeHandles/>
        </dgm:presLayoutVars>
      </dgm:prSet>
      <dgm:spPr/>
    </dgm:pt>
    <dgm:pt modelId="{465522E2-05F9-864A-AC6C-C5B93E9B6DE1}" type="pres">
      <dgm:prSet presAssocID="{40C3A0D2-13F0-CB47-BCB9-73ECFD044C9D}" presName="compNode" presStyleCnt="0"/>
      <dgm:spPr/>
    </dgm:pt>
    <dgm:pt modelId="{E5FF27A4-90DD-7145-9199-A45C62A14B7B}" type="pres">
      <dgm:prSet presAssocID="{40C3A0D2-13F0-CB47-BCB9-73ECFD044C9D}" presName="dummyConnPt" presStyleCnt="0"/>
      <dgm:spPr/>
    </dgm:pt>
    <dgm:pt modelId="{36DDDF02-F8B0-C644-BC91-561C29B9738A}" type="pres">
      <dgm:prSet presAssocID="{40C3A0D2-13F0-CB47-BCB9-73ECFD044C9D}" presName="node" presStyleLbl="node1" presStyleIdx="0" presStyleCnt="8">
        <dgm:presLayoutVars>
          <dgm:bulletEnabled val="1"/>
        </dgm:presLayoutVars>
      </dgm:prSet>
      <dgm:spPr/>
    </dgm:pt>
    <dgm:pt modelId="{E1F42F73-9271-E247-97DF-6EA2CC89D81E}" type="pres">
      <dgm:prSet presAssocID="{C645660F-371B-A54B-94DC-589E9C5B0705}" presName="sibTrans" presStyleLbl="bgSibTrans2D1" presStyleIdx="0" presStyleCnt="7"/>
      <dgm:spPr/>
    </dgm:pt>
    <dgm:pt modelId="{29D1408F-16F5-C44C-9C3E-5D3E12FFCE35}" type="pres">
      <dgm:prSet presAssocID="{8616A3AB-5FC5-8C4E-9CBE-693319807D38}" presName="compNode" presStyleCnt="0"/>
      <dgm:spPr/>
    </dgm:pt>
    <dgm:pt modelId="{B7C14996-E6F7-1441-B5CB-4550CA895150}" type="pres">
      <dgm:prSet presAssocID="{8616A3AB-5FC5-8C4E-9CBE-693319807D38}" presName="dummyConnPt" presStyleCnt="0"/>
      <dgm:spPr/>
    </dgm:pt>
    <dgm:pt modelId="{D9AEBF1F-3734-7D47-9380-C9EEFB53C304}" type="pres">
      <dgm:prSet presAssocID="{8616A3AB-5FC5-8C4E-9CBE-693319807D38}" presName="node" presStyleLbl="node1" presStyleIdx="1" presStyleCnt="8">
        <dgm:presLayoutVars>
          <dgm:bulletEnabled val="1"/>
        </dgm:presLayoutVars>
      </dgm:prSet>
      <dgm:spPr/>
    </dgm:pt>
    <dgm:pt modelId="{AB0024E7-FF48-904B-8A63-471E19273228}" type="pres">
      <dgm:prSet presAssocID="{5B01EA5D-0123-914E-9C79-7EC64052B0E1}" presName="sibTrans" presStyleLbl="bgSibTrans2D1" presStyleIdx="1" presStyleCnt="7"/>
      <dgm:spPr/>
    </dgm:pt>
    <dgm:pt modelId="{90CAFB3E-65BE-6243-ABCF-80FB943B26D0}" type="pres">
      <dgm:prSet presAssocID="{9758C87D-B141-8F41-93BE-81088FF07E94}" presName="compNode" presStyleCnt="0"/>
      <dgm:spPr/>
    </dgm:pt>
    <dgm:pt modelId="{8EC9E0CE-A937-D949-A600-C985168B9D53}" type="pres">
      <dgm:prSet presAssocID="{9758C87D-B141-8F41-93BE-81088FF07E94}" presName="dummyConnPt" presStyleCnt="0"/>
      <dgm:spPr/>
    </dgm:pt>
    <dgm:pt modelId="{4398C474-12A2-D041-8B4A-3D688D540B37}" type="pres">
      <dgm:prSet presAssocID="{9758C87D-B141-8F41-93BE-81088FF07E94}" presName="node" presStyleLbl="node1" presStyleIdx="2" presStyleCnt="8">
        <dgm:presLayoutVars>
          <dgm:bulletEnabled val="1"/>
        </dgm:presLayoutVars>
      </dgm:prSet>
      <dgm:spPr/>
    </dgm:pt>
    <dgm:pt modelId="{1E17BA54-9E74-A841-B38C-FE7EBF8608A0}" type="pres">
      <dgm:prSet presAssocID="{93C6B502-81E5-BD49-8433-DF575B850366}" presName="sibTrans" presStyleLbl="bgSibTrans2D1" presStyleIdx="2" presStyleCnt="7"/>
      <dgm:spPr/>
    </dgm:pt>
    <dgm:pt modelId="{FCA3892A-3720-0A44-B9A2-A4648B1EB0A7}" type="pres">
      <dgm:prSet presAssocID="{3C2BE91B-A2E4-364E-9D92-14190DB50101}" presName="compNode" presStyleCnt="0"/>
      <dgm:spPr/>
    </dgm:pt>
    <dgm:pt modelId="{1E910CAF-81DE-C04D-A156-8AC4BA1BC0D4}" type="pres">
      <dgm:prSet presAssocID="{3C2BE91B-A2E4-364E-9D92-14190DB50101}" presName="dummyConnPt" presStyleCnt="0"/>
      <dgm:spPr/>
    </dgm:pt>
    <dgm:pt modelId="{59F10D75-9F9B-6E4B-A35B-0D05EFAE9546}" type="pres">
      <dgm:prSet presAssocID="{3C2BE91B-A2E4-364E-9D92-14190DB50101}" presName="node" presStyleLbl="node1" presStyleIdx="3" presStyleCnt="8">
        <dgm:presLayoutVars>
          <dgm:bulletEnabled val="1"/>
        </dgm:presLayoutVars>
      </dgm:prSet>
      <dgm:spPr/>
    </dgm:pt>
    <dgm:pt modelId="{47D92680-39E6-F34F-B03F-B4B92C1AA9FC}" type="pres">
      <dgm:prSet presAssocID="{010565CC-21CA-D649-BA70-B332C41E34D4}" presName="sibTrans" presStyleLbl="bgSibTrans2D1" presStyleIdx="3" presStyleCnt="7"/>
      <dgm:spPr/>
    </dgm:pt>
    <dgm:pt modelId="{27053542-338D-264D-B9BD-8C015CA34327}" type="pres">
      <dgm:prSet presAssocID="{45822AD5-DDEA-F745-9634-73AD2F45D2C7}" presName="compNode" presStyleCnt="0"/>
      <dgm:spPr/>
    </dgm:pt>
    <dgm:pt modelId="{C074A5A6-3EA1-1449-983A-BD21F182066E}" type="pres">
      <dgm:prSet presAssocID="{45822AD5-DDEA-F745-9634-73AD2F45D2C7}" presName="dummyConnPt" presStyleCnt="0"/>
      <dgm:spPr/>
    </dgm:pt>
    <dgm:pt modelId="{43C13710-82A5-8A46-879D-9BB63B458E43}" type="pres">
      <dgm:prSet presAssocID="{45822AD5-DDEA-F745-9634-73AD2F45D2C7}" presName="node" presStyleLbl="node1" presStyleIdx="4" presStyleCnt="8">
        <dgm:presLayoutVars>
          <dgm:bulletEnabled val="1"/>
        </dgm:presLayoutVars>
      </dgm:prSet>
      <dgm:spPr/>
    </dgm:pt>
    <dgm:pt modelId="{1FB02B2B-E584-A442-AA75-FAC157B9436A}" type="pres">
      <dgm:prSet presAssocID="{A5CC13D0-086D-264E-AFE8-118BF176D5B4}" presName="sibTrans" presStyleLbl="bgSibTrans2D1" presStyleIdx="4" presStyleCnt="7"/>
      <dgm:spPr/>
    </dgm:pt>
    <dgm:pt modelId="{87B08A85-26BA-D24E-873C-FE9377C1544D}" type="pres">
      <dgm:prSet presAssocID="{C949AD95-8751-744D-9DB4-B70A75D94F0E}" presName="compNode" presStyleCnt="0"/>
      <dgm:spPr/>
    </dgm:pt>
    <dgm:pt modelId="{1352E665-9286-804D-8F93-E33F1A3F7D6C}" type="pres">
      <dgm:prSet presAssocID="{C949AD95-8751-744D-9DB4-B70A75D94F0E}" presName="dummyConnPt" presStyleCnt="0"/>
      <dgm:spPr/>
    </dgm:pt>
    <dgm:pt modelId="{621BAD96-7D0F-964A-8462-A1919F807B9E}" type="pres">
      <dgm:prSet presAssocID="{C949AD95-8751-744D-9DB4-B70A75D94F0E}" presName="node" presStyleLbl="node1" presStyleIdx="5" presStyleCnt="8">
        <dgm:presLayoutVars>
          <dgm:bulletEnabled val="1"/>
        </dgm:presLayoutVars>
      </dgm:prSet>
      <dgm:spPr/>
    </dgm:pt>
    <dgm:pt modelId="{158258ED-BF3D-CB47-851D-2FDAA9FB4FCC}" type="pres">
      <dgm:prSet presAssocID="{53CAE00A-D4E1-6545-A13C-7C665D4F196A}" presName="sibTrans" presStyleLbl="bgSibTrans2D1" presStyleIdx="5" presStyleCnt="7"/>
      <dgm:spPr/>
    </dgm:pt>
    <dgm:pt modelId="{0D966299-3384-FA4E-8E0B-D3210A6BC5EB}" type="pres">
      <dgm:prSet presAssocID="{AD72977B-2A9C-6847-A899-015F0CDC221E}" presName="compNode" presStyleCnt="0"/>
      <dgm:spPr/>
    </dgm:pt>
    <dgm:pt modelId="{475C0C6E-254E-3D4D-AFEC-55FD124C80D4}" type="pres">
      <dgm:prSet presAssocID="{AD72977B-2A9C-6847-A899-015F0CDC221E}" presName="dummyConnPt" presStyleCnt="0"/>
      <dgm:spPr/>
    </dgm:pt>
    <dgm:pt modelId="{1978CF92-0B65-3547-AD53-943BB5D153F5}" type="pres">
      <dgm:prSet presAssocID="{AD72977B-2A9C-6847-A899-015F0CDC221E}" presName="node" presStyleLbl="node1" presStyleIdx="6" presStyleCnt="8">
        <dgm:presLayoutVars>
          <dgm:bulletEnabled val="1"/>
        </dgm:presLayoutVars>
      </dgm:prSet>
      <dgm:spPr/>
    </dgm:pt>
    <dgm:pt modelId="{2FB01FBF-47B3-0647-ADE6-82C1E19DA6BA}" type="pres">
      <dgm:prSet presAssocID="{C1DC8E43-90A4-814A-9106-B6F1CB4C9615}" presName="sibTrans" presStyleLbl="bgSibTrans2D1" presStyleIdx="6" presStyleCnt="7"/>
      <dgm:spPr/>
    </dgm:pt>
    <dgm:pt modelId="{39A1DF1F-6F55-4A40-9BED-493F4B4201EC}" type="pres">
      <dgm:prSet presAssocID="{DAC9053B-B6E7-9B46-9C21-7AF356659E76}" presName="compNode" presStyleCnt="0"/>
      <dgm:spPr/>
    </dgm:pt>
    <dgm:pt modelId="{0E3D9FE8-AE8A-ED4C-B0F6-95BF17103083}" type="pres">
      <dgm:prSet presAssocID="{DAC9053B-B6E7-9B46-9C21-7AF356659E76}" presName="dummyConnPt" presStyleCnt="0"/>
      <dgm:spPr/>
    </dgm:pt>
    <dgm:pt modelId="{1D40CC4B-EC96-7448-B1F0-EA13135CB5A5}" type="pres">
      <dgm:prSet presAssocID="{DAC9053B-B6E7-9B46-9C21-7AF356659E76}" presName="node" presStyleLbl="node1" presStyleIdx="7" presStyleCnt="8">
        <dgm:presLayoutVars>
          <dgm:bulletEnabled val="1"/>
        </dgm:presLayoutVars>
      </dgm:prSet>
      <dgm:spPr/>
    </dgm:pt>
  </dgm:ptLst>
  <dgm:cxnLst>
    <dgm:cxn modelId="{10765C08-24BB-F647-A70A-E9891998E54F}" type="presOf" srcId="{28BDB242-6D54-FB4C-B078-970C42B7FF2A}" destId="{199ED93F-28A7-8240-B31B-BB238F552F3A}" srcOrd="0" destOrd="0" presId="urn:microsoft.com/office/officeart/2005/8/layout/bProcess4"/>
    <dgm:cxn modelId="{8AB4F810-109F-C546-B5C8-5ADE1AA9BBFE}" type="presOf" srcId="{5B01EA5D-0123-914E-9C79-7EC64052B0E1}" destId="{AB0024E7-FF48-904B-8A63-471E19273228}" srcOrd="0" destOrd="0" presId="urn:microsoft.com/office/officeart/2005/8/layout/bProcess4"/>
    <dgm:cxn modelId="{56AC7719-918D-F34A-9862-133D5EBE8EA3}" type="presOf" srcId="{C645660F-371B-A54B-94DC-589E9C5B0705}" destId="{E1F42F73-9271-E247-97DF-6EA2CC89D81E}" srcOrd="0" destOrd="0" presId="urn:microsoft.com/office/officeart/2005/8/layout/bProcess4"/>
    <dgm:cxn modelId="{1A00171C-AD03-C448-829E-2FA1AD2CA306}" srcId="{28BDB242-6D54-FB4C-B078-970C42B7FF2A}" destId="{AD72977B-2A9C-6847-A899-015F0CDC221E}" srcOrd="6" destOrd="0" parTransId="{D2FBFBB1-73B4-2046-A0E6-76E9BC197A36}" sibTransId="{C1DC8E43-90A4-814A-9106-B6F1CB4C9615}"/>
    <dgm:cxn modelId="{A463911C-4511-9841-8757-AC2536D6F819}" type="presOf" srcId="{53CAE00A-D4E1-6545-A13C-7C665D4F196A}" destId="{158258ED-BF3D-CB47-851D-2FDAA9FB4FCC}" srcOrd="0" destOrd="0" presId="urn:microsoft.com/office/officeart/2005/8/layout/bProcess4"/>
    <dgm:cxn modelId="{4A19C03B-9C16-EF42-B186-560A5DFE9ABF}" type="presOf" srcId="{C1DC8E43-90A4-814A-9106-B6F1CB4C9615}" destId="{2FB01FBF-47B3-0647-ADE6-82C1E19DA6BA}" srcOrd="0" destOrd="0" presId="urn:microsoft.com/office/officeart/2005/8/layout/bProcess4"/>
    <dgm:cxn modelId="{E8336944-E18E-7540-B6B3-445CBE4746BE}" type="presOf" srcId="{8616A3AB-5FC5-8C4E-9CBE-693319807D38}" destId="{D9AEBF1F-3734-7D47-9380-C9EEFB53C304}" srcOrd="0" destOrd="0" presId="urn:microsoft.com/office/officeart/2005/8/layout/bProcess4"/>
    <dgm:cxn modelId="{D1F7FF56-C942-DE45-AAA7-49569836EFA6}" type="presOf" srcId="{93C6B502-81E5-BD49-8433-DF575B850366}" destId="{1E17BA54-9E74-A841-B38C-FE7EBF8608A0}" srcOrd="0" destOrd="0" presId="urn:microsoft.com/office/officeart/2005/8/layout/bProcess4"/>
    <dgm:cxn modelId="{25214459-44B7-D24B-9D66-04E56055AC5D}" type="presOf" srcId="{9758C87D-B141-8F41-93BE-81088FF07E94}" destId="{4398C474-12A2-D041-8B4A-3D688D540B37}" srcOrd="0" destOrd="0" presId="urn:microsoft.com/office/officeart/2005/8/layout/bProcess4"/>
    <dgm:cxn modelId="{C4399466-FA10-ED4B-B421-678DB3770B98}" srcId="{28BDB242-6D54-FB4C-B078-970C42B7FF2A}" destId="{45822AD5-DDEA-F745-9634-73AD2F45D2C7}" srcOrd="4" destOrd="0" parTransId="{933E14D2-6144-1048-A041-176D8331E878}" sibTransId="{A5CC13D0-086D-264E-AFE8-118BF176D5B4}"/>
    <dgm:cxn modelId="{ED6DDC7E-CAED-D145-8C41-A44D9F5E35EA}" srcId="{28BDB242-6D54-FB4C-B078-970C42B7FF2A}" destId="{3C2BE91B-A2E4-364E-9D92-14190DB50101}" srcOrd="3" destOrd="0" parTransId="{1FD2E0EE-EDF9-4B4E-8B03-432C9034EC12}" sibTransId="{010565CC-21CA-D649-BA70-B332C41E34D4}"/>
    <dgm:cxn modelId="{4ADF6F96-5F09-6545-B7E9-FFD6C5F29E86}" type="presOf" srcId="{010565CC-21CA-D649-BA70-B332C41E34D4}" destId="{47D92680-39E6-F34F-B03F-B4B92C1AA9FC}" srcOrd="0" destOrd="0" presId="urn:microsoft.com/office/officeart/2005/8/layout/bProcess4"/>
    <dgm:cxn modelId="{081DDD96-17DA-B54E-9E55-1282669A3D7B}" type="presOf" srcId="{C949AD95-8751-744D-9DB4-B70A75D94F0E}" destId="{621BAD96-7D0F-964A-8462-A1919F807B9E}" srcOrd="0" destOrd="0" presId="urn:microsoft.com/office/officeart/2005/8/layout/bProcess4"/>
    <dgm:cxn modelId="{ADB1E597-2200-0247-BF97-4D0CCFD414BA}" srcId="{28BDB242-6D54-FB4C-B078-970C42B7FF2A}" destId="{40C3A0D2-13F0-CB47-BCB9-73ECFD044C9D}" srcOrd="0" destOrd="0" parTransId="{22C91743-88AB-114F-859D-0347C658682B}" sibTransId="{C645660F-371B-A54B-94DC-589E9C5B0705}"/>
    <dgm:cxn modelId="{4DE6EFA3-0630-8743-B2DD-82BCDB9F7E7C}" type="presOf" srcId="{3C2BE91B-A2E4-364E-9D92-14190DB50101}" destId="{59F10D75-9F9B-6E4B-A35B-0D05EFAE9546}" srcOrd="0" destOrd="0" presId="urn:microsoft.com/office/officeart/2005/8/layout/bProcess4"/>
    <dgm:cxn modelId="{047141AB-07EC-EF4C-BDC8-A109031DBAA4}" type="presOf" srcId="{45822AD5-DDEA-F745-9634-73AD2F45D2C7}" destId="{43C13710-82A5-8A46-879D-9BB63B458E43}" srcOrd="0" destOrd="0" presId="urn:microsoft.com/office/officeart/2005/8/layout/bProcess4"/>
    <dgm:cxn modelId="{91C9D3B2-1B99-4B41-BCCA-65C7F63966EC}" type="presOf" srcId="{DAC9053B-B6E7-9B46-9C21-7AF356659E76}" destId="{1D40CC4B-EC96-7448-B1F0-EA13135CB5A5}" srcOrd="0" destOrd="0" presId="urn:microsoft.com/office/officeart/2005/8/layout/bProcess4"/>
    <dgm:cxn modelId="{4CEEA4BE-908B-BC4F-B75D-6588CA76194D}" type="presOf" srcId="{AD72977B-2A9C-6847-A899-015F0CDC221E}" destId="{1978CF92-0B65-3547-AD53-943BB5D153F5}" srcOrd="0" destOrd="0" presId="urn:microsoft.com/office/officeart/2005/8/layout/bProcess4"/>
    <dgm:cxn modelId="{EAE428C1-C21C-344B-B0A0-1BCF52894BD5}" type="presOf" srcId="{40C3A0D2-13F0-CB47-BCB9-73ECFD044C9D}" destId="{36DDDF02-F8B0-C644-BC91-561C29B9738A}" srcOrd="0" destOrd="0" presId="urn:microsoft.com/office/officeart/2005/8/layout/bProcess4"/>
    <dgm:cxn modelId="{6731FBC1-57F2-A941-A6CB-FEBC44D8D4B5}" srcId="{28BDB242-6D54-FB4C-B078-970C42B7FF2A}" destId="{C949AD95-8751-744D-9DB4-B70A75D94F0E}" srcOrd="5" destOrd="0" parTransId="{FB5C9D06-4425-AE48-A889-4587A27D053E}" sibTransId="{53CAE00A-D4E1-6545-A13C-7C665D4F196A}"/>
    <dgm:cxn modelId="{CFFA72C6-EBEF-FF41-8F99-14956B943668}" srcId="{28BDB242-6D54-FB4C-B078-970C42B7FF2A}" destId="{DAC9053B-B6E7-9B46-9C21-7AF356659E76}" srcOrd="7" destOrd="0" parTransId="{80EDA4CB-B793-994A-9396-CFE7D1AA6FFA}" sibTransId="{10836707-CE57-B84A-B266-570F57D45A4E}"/>
    <dgm:cxn modelId="{1FE9B9D1-F7DD-3E42-A572-1D368DE6447B}" srcId="{28BDB242-6D54-FB4C-B078-970C42B7FF2A}" destId="{9758C87D-B141-8F41-93BE-81088FF07E94}" srcOrd="2" destOrd="0" parTransId="{65F73BD2-9E0C-2C49-87CF-87A632AED491}" sibTransId="{93C6B502-81E5-BD49-8433-DF575B850366}"/>
    <dgm:cxn modelId="{3844A0E5-611B-E84A-9BA7-F4F72A5B7AB1}" srcId="{28BDB242-6D54-FB4C-B078-970C42B7FF2A}" destId="{8616A3AB-5FC5-8C4E-9CBE-693319807D38}" srcOrd="1" destOrd="0" parTransId="{A7B72E72-49EE-9741-95F5-7116049ADD15}" sibTransId="{5B01EA5D-0123-914E-9C79-7EC64052B0E1}"/>
    <dgm:cxn modelId="{85A81BEC-DE2F-FA48-9089-0D3DD33EC050}" type="presOf" srcId="{A5CC13D0-086D-264E-AFE8-118BF176D5B4}" destId="{1FB02B2B-E584-A442-AA75-FAC157B9436A}" srcOrd="0" destOrd="0" presId="urn:microsoft.com/office/officeart/2005/8/layout/bProcess4"/>
    <dgm:cxn modelId="{0F3D52FF-5AD7-3448-B241-319F81BE1ABB}" type="presParOf" srcId="{199ED93F-28A7-8240-B31B-BB238F552F3A}" destId="{465522E2-05F9-864A-AC6C-C5B93E9B6DE1}" srcOrd="0" destOrd="0" presId="urn:microsoft.com/office/officeart/2005/8/layout/bProcess4"/>
    <dgm:cxn modelId="{D39C028A-BADD-9343-8579-6B0CB8BC40C3}" type="presParOf" srcId="{465522E2-05F9-864A-AC6C-C5B93E9B6DE1}" destId="{E5FF27A4-90DD-7145-9199-A45C62A14B7B}" srcOrd="0" destOrd="0" presId="urn:microsoft.com/office/officeart/2005/8/layout/bProcess4"/>
    <dgm:cxn modelId="{D1AFF0EB-BFAF-EB47-936F-6123C43C5201}" type="presParOf" srcId="{465522E2-05F9-864A-AC6C-C5B93E9B6DE1}" destId="{36DDDF02-F8B0-C644-BC91-561C29B9738A}" srcOrd="1" destOrd="0" presId="urn:microsoft.com/office/officeart/2005/8/layout/bProcess4"/>
    <dgm:cxn modelId="{F95CEC99-2D0A-FC48-B216-3677BD06DECF}" type="presParOf" srcId="{199ED93F-28A7-8240-B31B-BB238F552F3A}" destId="{E1F42F73-9271-E247-97DF-6EA2CC89D81E}" srcOrd="1" destOrd="0" presId="urn:microsoft.com/office/officeart/2005/8/layout/bProcess4"/>
    <dgm:cxn modelId="{DBDBEC5E-8894-6D4C-A5AD-ED054B22E0DB}" type="presParOf" srcId="{199ED93F-28A7-8240-B31B-BB238F552F3A}" destId="{29D1408F-16F5-C44C-9C3E-5D3E12FFCE35}" srcOrd="2" destOrd="0" presId="urn:microsoft.com/office/officeart/2005/8/layout/bProcess4"/>
    <dgm:cxn modelId="{26C96D21-A08B-B74C-9E12-E8C84C8EF5A8}" type="presParOf" srcId="{29D1408F-16F5-C44C-9C3E-5D3E12FFCE35}" destId="{B7C14996-E6F7-1441-B5CB-4550CA895150}" srcOrd="0" destOrd="0" presId="urn:microsoft.com/office/officeart/2005/8/layout/bProcess4"/>
    <dgm:cxn modelId="{24422410-7FCD-1C4F-B11B-ABB1918E1E47}" type="presParOf" srcId="{29D1408F-16F5-C44C-9C3E-5D3E12FFCE35}" destId="{D9AEBF1F-3734-7D47-9380-C9EEFB53C304}" srcOrd="1" destOrd="0" presId="urn:microsoft.com/office/officeart/2005/8/layout/bProcess4"/>
    <dgm:cxn modelId="{8121BA7B-E8C3-FE43-B04A-D842A769748D}" type="presParOf" srcId="{199ED93F-28A7-8240-B31B-BB238F552F3A}" destId="{AB0024E7-FF48-904B-8A63-471E19273228}" srcOrd="3" destOrd="0" presId="urn:microsoft.com/office/officeart/2005/8/layout/bProcess4"/>
    <dgm:cxn modelId="{CE4DB1C9-587B-574B-BA94-6701008A31B2}" type="presParOf" srcId="{199ED93F-28A7-8240-B31B-BB238F552F3A}" destId="{90CAFB3E-65BE-6243-ABCF-80FB943B26D0}" srcOrd="4" destOrd="0" presId="urn:microsoft.com/office/officeart/2005/8/layout/bProcess4"/>
    <dgm:cxn modelId="{204BF92F-5577-BA44-9FC3-0D0739DF31A7}" type="presParOf" srcId="{90CAFB3E-65BE-6243-ABCF-80FB943B26D0}" destId="{8EC9E0CE-A937-D949-A600-C985168B9D53}" srcOrd="0" destOrd="0" presId="urn:microsoft.com/office/officeart/2005/8/layout/bProcess4"/>
    <dgm:cxn modelId="{A31A1BE7-D611-E641-99EE-03F26739B7F5}" type="presParOf" srcId="{90CAFB3E-65BE-6243-ABCF-80FB943B26D0}" destId="{4398C474-12A2-D041-8B4A-3D688D540B37}" srcOrd="1" destOrd="0" presId="urn:microsoft.com/office/officeart/2005/8/layout/bProcess4"/>
    <dgm:cxn modelId="{B043C954-2887-D843-960C-E351362202F2}" type="presParOf" srcId="{199ED93F-28A7-8240-B31B-BB238F552F3A}" destId="{1E17BA54-9E74-A841-B38C-FE7EBF8608A0}" srcOrd="5" destOrd="0" presId="urn:microsoft.com/office/officeart/2005/8/layout/bProcess4"/>
    <dgm:cxn modelId="{8606891B-415C-304D-8B4E-05C91E88C81B}" type="presParOf" srcId="{199ED93F-28A7-8240-B31B-BB238F552F3A}" destId="{FCA3892A-3720-0A44-B9A2-A4648B1EB0A7}" srcOrd="6" destOrd="0" presId="urn:microsoft.com/office/officeart/2005/8/layout/bProcess4"/>
    <dgm:cxn modelId="{E47AFBFA-5CA2-B744-B89E-1ACBFD69DA16}" type="presParOf" srcId="{FCA3892A-3720-0A44-B9A2-A4648B1EB0A7}" destId="{1E910CAF-81DE-C04D-A156-8AC4BA1BC0D4}" srcOrd="0" destOrd="0" presId="urn:microsoft.com/office/officeart/2005/8/layout/bProcess4"/>
    <dgm:cxn modelId="{A70901F5-87B2-6E4F-B4C2-CE0C4CF8BD6C}" type="presParOf" srcId="{FCA3892A-3720-0A44-B9A2-A4648B1EB0A7}" destId="{59F10D75-9F9B-6E4B-A35B-0D05EFAE9546}" srcOrd="1" destOrd="0" presId="urn:microsoft.com/office/officeart/2005/8/layout/bProcess4"/>
    <dgm:cxn modelId="{2F49580F-69E4-904B-A4D7-ABE049E2A6B7}" type="presParOf" srcId="{199ED93F-28A7-8240-B31B-BB238F552F3A}" destId="{47D92680-39E6-F34F-B03F-B4B92C1AA9FC}" srcOrd="7" destOrd="0" presId="urn:microsoft.com/office/officeart/2005/8/layout/bProcess4"/>
    <dgm:cxn modelId="{C2E5B758-0D23-5946-AB73-051329459CB5}" type="presParOf" srcId="{199ED93F-28A7-8240-B31B-BB238F552F3A}" destId="{27053542-338D-264D-B9BD-8C015CA34327}" srcOrd="8" destOrd="0" presId="urn:microsoft.com/office/officeart/2005/8/layout/bProcess4"/>
    <dgm:cxn modelId="{55A6CD9C-6717-BC49-9860-07E35445AB29}" type="presParOf" srcId="{27053542-338D-264D-B9BD-8C015CA34327}" destId="{C074A5A6-3EA1-1449-983A-BD21F182066E}" srcOrd="0" destOrd="0" presId="urn:microsoft.com/office/officeart/2005/8/layout/bProcess4"/>
    <dgm:cxn modelId="{1F5C9EE8-8689-6F4D-BFE1-FE793B9C9C7A}" type="presParOf" srcId="{27053542-338D-264D-B9BD-8C015CA34327}" destId="{43C13710-82A5-8A46-879D-9BB63B458E43}" srcOrd="1" destOrd="0" presId="urn:microsoft.com/office/officeart/2005/8/layout/bProcess4"/>
    <dgm:cxn modelId="{84FDA6FB-3E27-234A-AECF-CEFBBF1EDA8F}" type="presParOf" srcId="{199ED93F-28A7-8240-B31B-BB238F552F3A}" destId="{1FB02B2B-E584-A442-AA75-FAC157B9436A}" srcOrd="9" destOrd="0" presId="urn:microsoft.com/office/officeart/2005/8/layout/bProcess4"/>
    <dgm:cxn modelId="{77976350-028A-D44A-8BD7-DF95A4B91158}" type="presParOf" srcId="{199ED93F-28A7-8240-B31B-BB238F552F3A}" destId="{87B08A85-26BA-D24E-873C-FE9377C1544D}" srcOrd="10" destOrd="0" presId="urn:microsoft.com/office/officeart/2005/8/layout/bProcess4"/>
    <dgm:cxn modelId="{16CC6629-6A7E-FD44-BDE5-52A0C8EBDD4D}" type="presParOf" srcId="{87B08A85-26BA-D24E-873C-FE9377C1544D}" destId="{1352E665-9286-804D-8F93-E33F1A3F7D6C}" srcOrd="0" destOrd="0" presId="urn:microsoft.com/office/officeart/2005/8/layout/bProcess4"/>
    <dgm:cxn modelId="{4EA5551F-AA29-0E49-81D8-000C0A57B84A}" type="presParOf" srcId="{87B08A85-26BA-D24E-873C-FE9377C1544D}" destId="{621BAD96-7D0F-964A-8462-A1919F807B9E}" srcOrd="1" destOrd="0" presId="urn:microsoft.com/office/officeart/2005/8/layout/bProcess4"/>
    <dgm:cxn modelId="{DECA5C61-50EF-AC46-B3A2-DA9F584079C2}" type="presParOf" srcId="{199ED93F-28A7-8240-B31B-BB238F552F3A}" destId="{158258ED-BF3D-CB47-851D-2FDAA9FB4FCC}" srcOrd="11" destOrd="0" presId="urn:microsoft.com/office/officeart/2005/8/layout/bProcess4"/>
    <dgm:cxn modelId="{4F1899DF-7D0C-D340-8EFD-4D9B6B0C6F3C}" type="presParOf" srcId="{199ED93F-28A7-8240-B31B-BB238F552F3A}" destId="{0D966299-3384-FA4E-8E0B-D3210A6BC5EB}" srcOrd="12" destOrd="0" presId="urn:microsoft.com/office/officeart/2005/8/layout/bProcess4"/>
    <dgm:cxn modelId="{E4380DCA-38F5-924D-BCE2-3F453FE37324}" type="presParOf" srcId="{0D966299-3384-FA4E-8E0B-D3210A6BC5EB}" destId="{475C0C6E-254E-3D4D-AFEC-55FD124C80D4}" srcOrd="0" destOrd="0" presId="urn:microsoft.com/office/officeart/2005/8/layout/bProcess4"/>
    <dgm:cxn modelId="{111068C0-DC58-8940-B754-6EFE9F30B842}" type="presParOf" srcId="{0D966299-3384-FA4E-8E0B-D3210A6BC5EB}" destId="{1978CF92-0B65-3547-AD53-943BB5D153F5}" srcOrd="1" destOrd="0" presId="urn:microsoft.com/office/officeart/2005/8/layout/bProcess4"/>
    <dgm:cxn modelId="{D0EB07CD-CAA4-9747-8D69-020491C04613}" type="presParOf" srcId="{199ED93F-28A7-8240-B31B-BB238F552F3A}" destId="{2FB01FBF-47B3-0647-ADE6-82C1E19DA6BA}" srcOrd="13" destOrd="0" presId="urn:microsoft.com/office/officeart/2005/8/layout/bProcess4"/>
    <dgm:cxn modelId="{706929C4-0975-9846-8879-FAA136609569}" type="presParOf" srcId="{199ED93F-28A7-8240-B31B-BB238F552F3A}" destId="{39A1DF1F-6F55-4A40-9BED-493F4B4201EC}" srcOrd="14" destOrd="0" presId="urn:microsoft.com/office/officeart/2005/8/layout/bProcess4"/>
    <dgm:cxn modelId="{4774E571-350E-EE43-96F8-50848DA1100B}" type="presParOf" srcId="{39A1DF1F-6F55-4A40-9BED-493F4B4201EC}" destId="{0E3D9FE8-AE8A-ED4C-B0F6-95BF17103083}" srcOrd="0" destOrd="0" presId="urn:microsoft.com/office/officeart/2005/8/layout/bProcess4"/>
    <dgm:cxn modelId="{BB9D6919-58F0-A44B-974C-6D13F333C0F7}" type="presParOf" srcId="{39A1DF1F-6F55-4A40-9BED-493F4B4201EC}" destId="{1D40CC4B-EC96-7448-B1F0-EA13135CB5A5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2F77B-88B6-3449-8AAA-48E4DF3D4C6B}">
      <dsp:nvSpPr>
        <dsp:cNvPr id="0" name=""/>
        <dsp:cNvSpPr/>
      </dsp:nvSpPr>
      <dsp:spPr>
        <a:xfrm>
          <a:off x="2009" y="316177"/>
          <a:ext cx="1788169" cy="71526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Pesquisa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 </a:t>
          </a:r>
          <a:r>
            <a:rPr lang="pt-BR" sz="1300" kern="1200" dirty="0" err="1"/>
            <a:t>ad-hoc</a:t>
          </a:r>
          <a:endParaRPr lang="pt-BR" sz="1300" kern="1200" dirty="0"/>
        </a:p>
      </dsp:txBody>
      <dsp:txXfrm>
        <a:off x="359643" y="316177"/>
        <a:ext cx="1072902" cy="715267"/>
      </dsp:txXfrm>
    </dsp:sp>
    <dsp:sp modelId="{0B79752E-51BA-374D-AC53-2122FAD97626}">
      <dsp:nvSpPr>
        <dsp:cNvPr id="0" name=""/>
        <dsp:cNvSpPr/>
      </dsp:nvSpPr>
      <dsp:spPr>
        <a:xfrm>
          <a:off x="1611362" y="316177"/>
          <a:ext cx="1788169" cy="715267"/>
        </a:xfrm>
        <a:prstGeom prst="chevron">
          <a:avLst/>
        </a:prstGeom>
        <a:gradFill rotWithShape="0">
          <a:gsLst>
            <a:gs pos="0">
              <a:schemeClr val="accent4">
                <a:hueOff val="-1116192"/>
                <a:satOff val="6725"/>
                <a:lumOff val="53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116192"/>
                <a:satOff val="6725"/>
                <a:lumOff val="53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Tentativa de </a:t>
          </a:r>
          <a:r>
            <a:rPr lang="pt-BR" sz="1300" kern="1200" dirty="0" err="1"/>
            <a:t>string</a:t>
          </a:r>
          <a:r>
            <a:rPr lang="pt-BR" sz="1300" kern="1200" dirty="0"/>
            <a:t>-busca estruturada</a:t>
          </a:r>
        </a:p>
      </dsp:txBody>
      <dsp:txXfrm>
        <a:off x="1968996" y="316177"/>
        <a:ext cx="1072902" cy="715267"/>
      </dsp:txXfrm>
    </dsp:sp>
    <dsp:sp modelId="{1F2660C0-7772-A543-82EE-73B2AC27C6D4}">
      <dsp:nvSpPr>
        <dsp:cNvPr id="0" name=""/>
        <dsp:cNvSpPr/>
      </dsp:nvSpPr>
      <dsp:spPr>
        <a:xfrm>
          <a:off x="3220715" y="316177"/>
          <a:ext cx="1788169" cy="715267"/>
        </a:xfrm>
        <a:prstGeom prst="chevron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Estudos Secundários</a:t>
          </a:r>
        </a:p>
      </dsp:txBody>
      <dsp:txXfrm>
        <a:off x="3578349" y="316177"/>
        <a:ext cx="1072902" cy="715267"/>
      </dsp:txXfrm>
    </dsp:sp>
    <dsp:sp modelId="{076EB668-326F-FE4E-95CC-49A12F654B96}">
      <dsp:nvSpPr>
        <dsp:cNvPr id="0" name=""/>
        <dsp:cNvSpPr/>
      </dsp:nvSpPr>
      <dsp:spPr>
        <a:xfrm>
          <a:off x="4830067" y="316177"/>
          <a:ext cx="1788169" cy="715267"/>
        </a:xfrm>
        <a:prstGeom prst="chevron">
          <a:avLst/>
        </a:prstGeom>
        <a:gradFill rotWithShape="0">
          <a:gsLst>
            <a:gs pos="0">
              <a:schemeClr val="accent4">
                <a:hueOff val="-3348577"/>
                <a:satOff val="20174"/>
                <a:lumOff val="161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3348577"/>
                <a:satOff val="20174"/>
                <a:lumOff val="161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 err="1"/>
            <a:t>Snowballing</a:t>
          </a:r>
          <a:r>
            <a:rPr lang="pt-BR" sz="1300" kern="1200" dirty="0"/>
            <a:t> reverso e adiante</a:t>
          </a:r>
        </a:p>
      </dsp:txBody>
      <dsp:txXfrm>
        <a:off x="5187701" y="316177"/>
        <a:ext cx="1072902" cy="715267"/>
      </dsp:txXfrm>
    </dsp:sp>
    <dsp:sp modelId="{24CC2D60-984A-2F4F-B36F-DAC561AF304F}">
      <dsp:nvSpPr>
        <dsp:cNvPr id="0" name=""/>
        <dsp:cNvSpPr/>
      </dsp:nvSpPr>
      <dsp:spPr>
        <a:xfrm>
          <a:off x="6439420" y="316177"/>
          <a:ext cx="1788169" cy="715267"/>
        </a:xfrm>
        <a:prstGeom prst="chevron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Normativos de Contratação de SW.</a:t>
          </a:r>
        </a:p>
      </dsp:txBody>
      <dsp:txXfrm>
        <a:off x="6797054" y="316177"/>
        <a:ext cx="1072902" cy="7152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2F77B-88B6-3449-8AAA-48E4DF3D4C6B}">
      <dsp:nvSpPr>
        <dsp:cNvPr id="0" name=""/>
        <dsp:cNvSpPr/>
      </dsp:nvSpPr>
      <dsp:spPr>
        <a:xfrm>
          <a:off x="3516" y="29053"/>
          <a:ext cx="2047261" cy="818904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Pesquisa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 </a:t>
          </a:r>
          <a:r>
            <a:rPr lang="pt-BR" sz="1400" kern="1200" dirty="0" err="1"/>
            <a:t>ad-hoc</a:t>
          </a:r>
          <a:endParaRPr lang="pt-BR" sz="1400" kern="1200" dirty="0"/>
        </a:p>
      </dsp:txBody>
      <dsp:txXfrm>
        <a:off x="412968" y="29053"/>
        <a:ext cx="1228357" cy="818904"/>
      </dsp:txXfrm>
    </dsp:sp>
    <dsp:sp modelId="{0B79752E-51BA-374D-AC53-2122FAD97626}">
      <dsp:nvSpPr>
        <dsp:cNvPr id="0" name=""/>
        <dsp:cNvSpPr/>
      </dsp:nvSpPr>
      <dsp:spPr>
        <a:xfrm>
          <a:off x="1846051" y="29053"/>
          <a:ext cx="2047261" cy="818904"/>
        </a:xfrm>
        <a:prstGeom prst="chevron">
          <a:avLst/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Tentativa de </a:t>
          </a:r>
          <a:r>
            <a:rPr lang="pt-BR" sz="1400" kern="1200" dirty="0" err="1"/>
            <a:t>string</a:t>
          </a:r>
          <a:r>
            <a:rPr lang="pt-BR" sz="1400" kern="1200" dirty="0"/>
            <a:t>-busca estruturada</a:t>
          </a:r>
        </a:p>
      </dsp:txBody>
      <dsp:txXfrm>
        <a:off x="2255503" y="29053"/>
        <a:ext cx="1228357" cy="818904"/>
      </dsp:txXfrm>
    </dsp:sp>
    <dsp:sp modelId="{1F2660C0-7772-A543-82EE-73B2AC27C6D4}">
      <dsp:nvSpPr>
        <dsp:cNvPr id="0" name=""/>
        <dsp:cNvSpPr/>
      </dsp:nvSpPr>
      <dsp:spPr>
        <a:xfrm>
          <a:off x="3688586" y="29053"/>
          <a:ext cx="2047261" cy="818904"/>
        </a:xfrm>
        <a:prstGeom prst="chevron">
          <a:avLst/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Estudos Secundários</a:t>
          </a:r>
        </a:p>
      </dsp:txBody>
      <dsp:txXfrm>
        <a:off x="4098038" y="29053"/>
        <a:ext cx="1228357" cy="818904"/>
      </dsp:txXfrm>
    </dsp:sp>
    <dsp:sp modelId="{076EB668-326F-FE4E-95CC-49A12F654B96}">
      <dsp:nvSpPr>
        <dsp:cNvPr id="0" name=""/>
        <dsp:cNvSpPr/>
      </dsp:nvSpPr>
      <dsp:spPr>
        <a:xfrm>
          <a:off x="5531121" y="29053"/>
          <a:ext cx="2047261" cy="818904"/>
        </a:xfrm>
        <a:prstGeom prst="chevron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 err="1"/>
            <a:t>Snowballing</a:t>
          </a:r>
          <a:r>
            <a:rPr lang="pt-BR" sz="1400" kern="1200" dirty="0"/>
            <a:t> reverso e adiante</a:t>
          </a:r>
        </a:p>
      </dsp:txBody>
      <dsp:txXfrm>
        <a:off x="5940573" y="29053"/>
        <a:ext cx="1228357" cy="8189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42F73-9271-E247-97DF-6EA2CC89D81E}">
      <dsp:nvSpPr>
        <dsp:cNvPr id="0" name=""/>
        <dsp:cNvSpPr/>
      </dsp:nvSpPr>
      <dsp:spPr>
        <a:xfrm rot="5400000">
          <a:off x="-278290" y="1080171"/>
          <a:ext cx="1238097" cy="149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DDF02-F8B0-C644-BC91-561C29B9738A}">
      <dsp:nvSpPr>
        <dsp:cNvPr id="0" name=""/>
        <dsp:cNvSpPr/>
      </dsp:nvSpPr>
      <dsp:spPr>
        <a:xfrm>
          <a:off x="3065" y="284906"/>
          <a:ext cx="1663898" cy="998339"/>
        </a:xfrm>
        <a:prstGeom prst="roundRect">
          <a:avLst>
            <a:gd name="adj" fmla="val 10000"/>
          </a:avLst>
        </a:prstGeom>
        <a:solidFill>
          <a:schemeClr val="bg2">
            <a:lumMod val="50000"/>
            <a:alpha val="96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300" kern="1200" dirty="0">
              <a:solidFill>
                <a:schemeClr val="bg1"/>
              </a:solidFill>
            </a:rPr>
            <a:t>(1) Resultado da Pesquisa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endParaRPr lang="pt-BR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rPr>
            <a:t>Aplicada</a:t>
          </a:r>
        </a:p>
      </dsp:txBody>
      <dsp:txXfrm>
        <a:off x="32305" y="314146"/>
        <a:ext cx="1605418" cy="939859"/>
      </dsp:txXfrm>
    </dsp:sp>
    <dsp:sp modelId="{AB0024E7-FF48-904B-8A63-471E19273228}">
      <dsp:nvSpPr>
        <dsp:cNvPr id="0" name=""/>
        <dsp:cNvSpPr/>
      </dsp:nvSpPr>
      <dsp:spPr>
        <a:xfrm rot="5400000">
          <a:off x="-278290" y="2328095"/>
          <a:ext cx="1238097" cy="149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EBF1F-3734-7D47-9380-C9EEFB53C304}">
      <dsp:nvSpPr>
        <dsp:cNvPr id="0" name=""/>
        <dsp:cNvSpPr/>
      </dsp:nvSpPr>
      <dsp:spPr>
        <a:xfrm>
          <a:off x="3065" y="1532830"/>
          <a:ext cx="1663898" cy="998339"/>
        </a:xfrm>
        <a:prstGeom prst="roundRect">
          <a:avLst>
            <a:gd name="adj" fmla="val 10000"/>
          </a:avLst>
        </a:prstGeom>
        <a:solidFill>
          <a:schemeClr val="bg2">
            <a:lumMod val="50000"/>
            <a:alpha val="96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chemeClr val="bg1"/>
              </a:solidFill>
            </a:rPr>
            <a:t>(2) Lógica da Pesquisa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Indutiva</a:t>
          </a:r>
        </a:p>
      </dsp:txBody>
      <dsp:txXfrm>
        <a:off x="32305" y="1562070"/>
        <a:ext cx="1605418" cy="939859"/>
      </dsp:txXfrm>
    </dsp:sp>
    <dsp:sp modelId="{1E17BA54-9E74-A841-B38C-FE7EBF8608A0}">
      <dsp:nvSpPr>
        <dsp:cNvPr id="0" name=""/>
        <dsp:cNvSpPr/>
      </dsp:nvSpPr>
      <dsp:spPr>
        <a:xfrm>
          <a:off x="345671" y="2952057"/>
          <a:ext cx="2203158" cy="149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8C474-12A2-D041-8B4A-3D688D540B37}">
      <dsp:nvSpPr>
        <dsp:cNvPr id="0" name=""/>
        <dsp:cNvSpPr/>
      </dsp:nvSpPr>
      <dsp:spPr>
        <a:xfrm>
          <a:off x="3065" y="2780754"/>
          <a:ext cx="1663898" cy="998339"/>
        </a:xfrm>
        <a:prstGeom prst="roundRect">
          <a:avLst>
            <a:gd name="adj" fmla="val 10000"/>
          </a:avLst>
        </a:prstGeom>
        <a:solidFill>
          <a:schemeClr val="bg2">
            <a:lumMod val="50000"/>
            <a:alpha val="96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300" kern="1200" dirty="0">
              <a:solidFill>
                <a:schemeClr val="bg1"/>
              </a:solidFill>
            </a:rPr>
            <a:t>(3) Propósito da Pesquisa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endParaRPr lang="pt-BR" sz="12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Avaliação</a:t>
          </a:r>
        </a:p>
      </dsp:txBody>
      <dsp:txXfrm>
        <a:off x="32305" y="2809994"/>
        <a:ext cx="1605418" cy="939859"/>
      </dsp:txXfrm>
    </dsp:sp>
    <dsp:sp modelId="{47D92680-39E6-F34F-B03F-B4B92C1AA9FC}">
      <dsp:nvSpPr>
        <dsp:cNvPr id="0" name=""/>
        <dsp:cNvSpPr/>
      </dsp:nvSpPr>
      <dsp:spPr>
        <a:xfrm rot="16200000">
          <a:off x="1934694" y="2328095"/>
          <a:ext cx="1238097" cy="149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10D75-9F9B-6E4B-A35B-0D05EFAE9546}">
      <dsp:nvSpPr>
        <dsp:cNvPr id="0" name=""/>
        <dsp:cNvSpPr/>
      </dsp:nvSpPr>
      <dsp:spPr>
        <a:xfrm>
          <a:off x="2216050" y="2780754"/>
          <a:ext cx="1663898" cy="998339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300" kern="1200" dirty="0">
              <a:solidFill>
                <a:schemeClr val="bg1"/>
              </a:solidFill>
            </a:rPr>
            <a:t>(6) Método da Pesquisa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endParaRPr lang="pt-BR" sz="11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Estudo de Caso</a:t>
          </a:r>
        </a:p>
      </dsp:txBody>
      <dsp:txXfrm>
        <a:off x="2245290" y="2809994"/>
        <a:ext cx="1605418" cy="939859"/>
      </dsp:txXfrm>
    </dsp:sp>
    <dsp:sp modelId="{1FB02B2B-E584-A442-AA75-FAC157B9436A}">
      <dsp:nvSpPr>
        <dsp:cNvPr id="0" name=""/>
        <dsp:cNvSpPr/>
      </dsp:nvSpPr>
      <dsp:spPr>
        <a:xfrm rot="16200000">
          <a:off x="1934694" y="1080171"/>
          <a:ext cx="1238097" cy="149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13710-82A5-8A46-879D-9BB63B458E43}">
      <dsp:nvSpPr>
        <dsp:cNvPr id="0" name=""/>
        <dsp:cNvSpPr/>
      </dsp:nvSpPr>
      <dsp:spPr>
        <a:xfrm>
          <a:off x="2216050" y="1532830"/>
          <a:ext cx="1663898" cy="998339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300" kern="1200" dirty="0">
              <a:solidFill>
                <a:schemeClr val="bg1"/>
              </a:solidFill>
            </a:rPr>
            <a:t>(5) Processo da Pesquisa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endParaRPr lang="pt-BR" sz="10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Mista        (</a:t>
          </a:r>
          <a:r>
            <a:rPr lang="pt-BR" sz="1600" i="1" kern="1200" dirty="0">
              <a:solidFill>
                <a:schemeClr val="tx1">
                  <a:lumMod val="85000"/>
                  <a:lumOff val="15000"/>
                </a:schemeClr>
              </a:solidFill>
            </a:rPr>
            <a:t>Quanti-</a:t>
          </a:r>
          <a:r>
            <a:rPr lang="pt-BR" sz="1600" i="1" kern="1200" dirty="0" err="1">
              <a:solidFill>
                <a:schemeClr val="tx1">
                  <a:lumMod val="85000"/>
                  <a:lumOff val="15000"/>
                </a:schemeClr>
              </a:solidFill>
            </a:rPr>
            <a:t>Quali</a:t>
          </a:r>
          <a:r>
            <a:rPr lang="pt-BR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)</a:t>
          </a:r>
        </a:p>
      </dsp:txBody>
      <dsp:txXfrm>
        <a:off x="2245290" y="1562070"/>
        <a:ext cx="1605418" cy="939859"/>
      </dsp:txXfrm>
    </dsp:sp>
    <dsp:sp modelId="{158258ED-BF3D-CB47-851D-2FDAA9FB4FCC}">
      <dsp:nvSpPr>
        <dsp:cNvPr id="0" name=""/>
        <dsp:cNvSpPr/>
      </dsp:nvSpPr>
      <dsp:spPr>
        <a:xfrm>
          <a:off x="2558656" y="456209"/>
          <a:ext cx="2203158" cy="149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BAD96-7D0F-964A-8462-A1919F807B9E}">
      <dsp:nvSpPr>
        <dsp:cNvPr id="0" name=""/>
        <dsp:cNvSpPr/>
      </dsp:nvSpPr>
      <dsp:spPr>
        <a:xfrm>
          <a:off x="2216050" y="284906"/>
          <a:ext cx="1663898" cy="998339"/>
        </a:xfrm>
        <a:prstGeom prst="roundRect">
          <a:avLst>
            <a:gd name="adj" fmla="val 10000"/>
          </a:avLst>
        </a:prstGeom>
        <a:solidFill>
          <a:schemeClr val="bg2">
            <a:lumMod val="50000"/>
            <a:alpha val="96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300" kern="1200" dirty="0">
              <a:solidFill>
                <a:schemeClr val="bg1"/>
              </a:solidFill>
            </a:rPr>
            <a:t>(4) Abordagem da Pesquisa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pt-BR" sz="10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Teoria Crítica e Construtivista</a:t>
          </a:r>
        </a:p>
      </dsp:txBody>
      <dsp:txXfrm>
        <a:off x="2245290" y="314146"/>
        <a:ext cx="1605418" cy="939859"/>
      </dsp:txXfrm>
    </dsp:sp>
    <dsp:sp modelId="{2FB01FBF-47B3-0647-ADE6-82C1E19DA6BA}">
      <dsp:nvSpPr>
        <dsp:cNvPr id="0" name=""/>
        <dsp:cNvSpPr/>
      </dsp:nvSpPr>
      <dsp:spPr>
        <a:xfrm rot="5400000">
          <a:off x="4147679" y="1080171"/>
          <a:ext cx="1238097" cy="149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78CF92-0B65-3547-AD53-943BB5D153F5}">
      <dsp:nvSpPr>
        <dsp:cNvPr id="0" name=""/>
        <dsp:cNvSpPr/>
      </dsp:nvSpPr>
      <dsp:spPr>
        <a:xfrm>
          <a:off x="4429035" y="284906"/>
          <a:ext cx="1663898" cy="998339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300" kern="1200" dirty="0">
              <a:solidFill>
                <a:schemeClr val="bg1"/>
              </a:solidFill>
            </a:rPr>
            <a:t>(7) Método de Coleta de Dados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endParaRPr lang="pt-BR" sz="11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solidFill>
                <a:schemeClr val="tx1">
                  <a:lumMod val="85000"/>
                  <a:lumOff val="15000"/>
                </a:schemeClr>
              </a:solidFill>
            </a:rPr>
            <a:t>Observação, </a:t>
          </a:r>
          <a:r>
            <a:rPr lang="pt-BR" sz="1500" i="1" kern="1200" dirty="0">
              <a:solidFill>
                <a:schemeClr val="tx1">
                  <a:lumMod val="85000"/>
                  <a:lumOff val="15000"/>
                </a:schemeClr>
              </a:solidFill>
            </a:rPr>
            <a:t>Survey </a:t>
          </a:r>
          <a:r>
            <a:rPr lang="pt-BR" sz="1500" i="0" kern="1200" dirty="0">
              <a:solidFill>
                <a:schemeClr val="tx1">
                  <a:lumMod val="85000"/>
                  <a:lumOff val="15000"/>
                </a:schemeClr>
              </a:solidFill>
            </a:rPr>
            <a:t>e</a:t>
          </a:r>
          <a:r>
            <a:rPr lang="pt-BR" sz="1500" i="1" kern="1200" dirty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pt-BR" sz="1500" kern="1200" dirty="0">
              <a:solidFill>
                <a:schemeClr val="tx1">
                  <a:lumMod val="85000"/>
                  <a:lumOff val="15000"/>
                </a:schemeClr>
              </a:solidFill>
            </a:rPr>
            <a:t>Dados Históricos</a:t>
          </a:r>
          <a:endParaRPr lang="pt-BR" sz="1500" i="1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4458275" y="314146"/>
        <a:ext cx="1605418" cy="939859"/>
      </dsp:txXfrm>
    </dsp:sp>
    <dsp:sp modelId="{1D40CC4B-EC96-7448-B1F0-EA13135CB5A5}">
      <dsp:nvSpPr>
        <dsp:cNvPr id="0" name=""/>
        <dsp:cNvSpPr/>
      </dsp:nvSpPr>
      <dsp:spPr>
        <a:xfrm>
          <a:off x="4429035" y="1532830"/>
          <a:ext cx="1663898" cy="998339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300" kern="1200" dirty="0">
              <a:solidFill>
                <a:schemeClr val="bg1"/>
              </a:solidFill>
            </a:rPr>
            <a:t>(8) Método de Análise de Dados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endParaRPr lang="pt-BR" sz="14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Análise Estatística</a:t>
          </a:r>
        </a:p>
      </dsp:txBody>
      <dsp:txXfrm>
        <a:off x="4458275" y="1562070"/>
        <a:ext cx="1605418" cy="939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15:43:53.682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6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6"/>
    </inkml:context>
    <inkml:brush xml:id="br0">
      <inkml:brushProperty name="width" value="0.05" units="cm"/>
      <inkml:brushProperty name="height" value="0.05" units="cm"/>
      <inkml:brushProperty name="color" value="#32AEB8"/>
    </inkml:brush>
  </inkml:definitions>
  <inkml:trace contextRef="#ctx0" brushRef="#br0">1 0 24575,'0'0'0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7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0 0 24575,'0'0'0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8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1 0 24575,'0'0'0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9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0 24575,'0'0'0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0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0 1 24575,'0'0'0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1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0 0 24575,'0'0'0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2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1 0 24575,'0'0'0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3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1 24575,'0'0'0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4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0 24575,'0'0'0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5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7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6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1 1 24575,'0'0'0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7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1 1 24575,'0'0'0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8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0 1 24575,'0'0'0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9"/>
    </inkml:context>
    <inkml:brush xml:id="br0">
      <inkml:brushProperty name="width" value="0.05" units="cm"/>
      <inkml:brushProperty name="height" value="0.05" units="cm"/>
      <inkml:brushProperty name="color" value="#32AEB8"/>
    </inkml:brush>
  </inkml:definitions>
  <inkml:trace contextRef="#ctx0" brushRef="#br0">1 0 24575,'0'0'0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57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58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59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0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1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2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1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0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1 1 24575,'0'0'0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3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4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1 24575,'0'0'0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5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1 24575,'0'0'0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6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7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8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9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0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1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2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1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1 0 24575,'0'0'0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3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4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5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6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1 1 24575,'0'0'0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7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8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9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0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1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2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2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1 1 24575,'0'0'0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3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4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5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6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7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8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9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1 24575,'0'0'0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90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1 24575,'0'0'0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91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92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3"/>
    </inkml:context>
    <inkml:brush xml:id="br0">
      <inkml:brushProperty name="width" value="0.05" units="cm"/>
      <inkml:brushProperty name="height" value="0.05" units="cm"/>
      <inkml:brushProperty name="color" value="#32AEB8"/>
    </inkml:brush>
  </inkml:definitions>
  <inkml:trace contextRef="#ctx0" brushRef="#br0">1 1 24575,'0'0'0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8:41:07.6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22.482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22.483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22.484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22.485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22.486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41.531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1 0 24575,'0'0'0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41.532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41.533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79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4"/>
    </inkml:context>
    <inkml:brush xml:id="br0">
      <inkml:brushProperty name="width" value="0.05" units="cm"/>
      <inkml:brushProperty name="height" value="0.05" units="cm"/>
      <inkml:brushProperty name="color" value="#32AEB8"/>
    </inkml:brush>
  </inkml:definitions>
  <inkml:trace contextRef="#ctx0" brushRef="#br0">0 0 24575,'0'0'0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80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81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1 24575,'0'0'0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82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83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84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6T05:15:57.87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6T05:16:17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6T05:16:20.7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6T05:16:23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6T05:16:27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5"/>
    </inkml:context>
    <inkml:brush xml:id="br0">
      <inkml:brushProperty name="width" value="0.05" units="cm"/>
      <inkml:brushProperty name="height" value="0.05" units="cm"/>
      <inkml:brushProperty name="color" value="#32AEB8"/>
    </inkml:brush>
  </inkml:definitions>
  <inkml:trace contextRef="#ctx0" brushRef="#br0">1 0 24575,'0'0'0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1:29:54.7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1:29:54.7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1:29:54.7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1:29:54.7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21:29:54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14:07:31.610"/>
    </inkml:context>
    <inkml:brush xml:id="br0">
      <inkml:brushProperty name="width" value="0.05" units="cm"/>
      <inkml:brushProperty name="height" value="0.05" units="cm"/>
      <inkml:brushProperty name="color" value="#FFFFD5"/>
    </inkml:brush>
  </inkml:definitions>
  <inkml:trace contextRef="#ctx0" brushRef="#br0">1 0 24575,'0'0'0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14:07:51.397"/>
    </inkml:context>
    <inkml:brush xml:id="br0">
      <inkml:brushProperty name="width" value="0.05" units="cm"/>
      <inkml:brushProperty name="height" value="0.05" units="cm"/>
      <inkml:brushProperty name="color" value="#FFFFD5"/>
    </inkml:brush>
  </inkml:definitions>
  <inkml:trace contextRef="#ctx0" brushRef="#br0">0 0 24575,'0'0'0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14:07:53.478"/>
    </inkml:context>
    <inkml:brush xml:id="br0">
      <inkml:brushProperty name="width" value="0.05" units="cm"/>
      <inkml:brushProperty name="height" value="0.05" units="cm"/>
      <inkml:brushProperty name="color" value="#FFFFD5"/>
    </inkml:brush>
  </inkml:definitions>
  <inkml:trace contextRef="#ctx0" brushRef="#br0">1 1 24575,'0'0'0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14:07:54.412"/>
    </inkml:context>
    <inkml:brush xml:id="br0">
      <inkml:brushProperty name="width" value="0.05" units="cm"/>
      <inkml:brushProperty name="height" value="0.05" units="cm"/>
      <inkml:brushProperty name="color" value="#FFFFD5"/>
    </inkml:brush>
  </inkml:definitions>
  <inkml:trace contextRef="#ctx0" brushRef="#br0">1 0 24575,'0'0'0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14:07:57.719"/>
    </inkml:context>
    <inkml:brush xml:id="br0">
      <inkml:brushProperty name="width" value="0.05" units="cm"/>
      <inkml:brushProperty name="height" value="0.05" units="cm"/>
      <inkml:brushProperty name="color" value="#FFFFD5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6"/>
    </inkml:context>
    <inkml:brush xml:id="br0">
      <inkml:brushProperty name="width" value="0.05" units="cm"/>
      <inkml:brushProperty name="height" value="0.05" units="cm"/>
      <inkml:brushProperty name="color" value="#32AEB8"/>
    </inkml:brush>
  </inkml:definitions>
  <inkml:trace contextRef="#ctx0" brushRef="#br0">1 0 24575,'0'0'0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14:09:44.276"/>
    </inkml:context>
    <inkml:brush xml:id="br0">
      <inkml:brushProperty name="width" value="0.05" units="cm"/>
      <inkml:brushProperty name="height" value="0.05" units="cm"/>
      <inkml:brushProperty name="color" value="#F6FDC1"/>
    </inkml:brush>
  </inkml:definitions>
  <inkml:trace contextRef="#ctx0" brushRef="#br0">0 0 24575,'0'0'0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14:09:47.618"/>
    </inkml:context>
    <inkml:brush xml:id="br0">
      <inkml:brushProperty name="width" value="0.05" units="cm"/>
      <inkml:brushProperty name="height" value="0.05" units="cm"/>
      <inkml:brushProperty name="color" value="#F6FDC1"/>
    </inkml:brush>
  </inkml:definitions>
  <inkml:trace contextRef="#ctx0" brushRef="#br0">1 1 24575,'0'0'0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14:12:12.786"/>
    </inkml:context>
    <inkml:brush xml:id="br0">
      <inkml:brushProperty name="width" value="0.05" units="cm"/>
      <inkml:brushProperty name="height" value="0.05" units="cm"/>
      <inkml:brushProperty name="color" value="#F6FDC1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7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15:43:53.683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8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1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9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0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0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1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0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2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1 0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3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4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0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5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1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6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1 1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7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15:43:53.687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8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0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9"/>
    </inkml:context>
    <inkml:brush xml:id="br0">
      <inkml:brushProperty name="width" value="0.05" units="cm"/>
      <inkml:brushProperty name="height" value="0.05" units="cm"/>
      <inkml:brushProperty name="color" value="#32AEB8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57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58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59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0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1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2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3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4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04.178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5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1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6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7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8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9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0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1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2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1 0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3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4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18.234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5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6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1 1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7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8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9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0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1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2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3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4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2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1 24575,'0'0'0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5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6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7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8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9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1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90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1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91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92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8:41:07.6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22.482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3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22.483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22.484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22.485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22.486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41.531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1 0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41.532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41.533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79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80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81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4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82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83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84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15:43:53.682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1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15:43:53.683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0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15:43:53.687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0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04.178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18.234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2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1 24575,'0'0'0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3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5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4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5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6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7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0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1 1 24575,'0'0'0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1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1 0 24575,'0'0'0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2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1 1 24575,'0'0'0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3"/>
    </inkml:context>
    <inkml:brush xml:id="br0">
      <inkml:brushProperty name="width" value="0.05" units="cm"/>
      <inkml:brushProperty name="height" value="0.05" units="cm"/>
      <inkml:brushProperty name="color" value="#32AEB8"/>
    </inkml:brush>
  </inkml:definitions>
  <inkml:trace contextRef="#ctx0" brushRef="#br0">1 1 24575,'0'0'0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4"/>
    </inkml:context>
    <inkml:brush xml:id="br0">
      <inkml:brushProperty name="width" value="0.05" units="cm"/>
      <inkml:brushProperty name="height" value="0.05" units="cm"/>
      <inkml:brushProperty name="color" value="#32AEB8"/>
    </inkml:brush>
  </inkml:definitions>
  <inkml:trace contextRef="#ctx0" brushRef="#br0">0 0 24575,'0'0'0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5"/>
    </inkml:context>
    <inkml:brush xml:id="br0">
      <inkml:brushProperty name="width" value="0.05" units="cm"/>
      <inkml:brushProperty name="height" value="0.05" units="cm"/>
      <inkml:brushProperty name="color" value="#32AEB8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CDDC1-847F-DC4C-AC50-A95DA92C15C5}" type="datetimeFigureOut">
              <a:rPr lang="pt-BR" smtClean="0"/>
              <a:t>19/10/2020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BCD6C-17FF-4E48-A30D-19C90582C1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29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BCD6C-17FF-4E48-A30D-19C90582C1FC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070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BCD6C-17FF-4E48-A30D-19C90582C1FC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798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BCD6C-17FF-4E48-A30D-19C90582C1FC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829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BCD6C-17FF-4E48-A30D-19C90582C1FC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2621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BCD6C-17FF-4E48-A30D-19C90582C1FC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164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BCD6C-17FF-4E48-A30D-19C90582C1FC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9644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BCD6C-17FF-4E48-A30D-19C90582C1FC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5342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BCD6C-17FF-4E48-A30D-19C90582C1FC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7470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BCD6C-17FF-4E48-A30D-19C90582C1FC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007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36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5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9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6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7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62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27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06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11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8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3555F-B00B-F244-BC1A-0B19B97A073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1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2.wdp"/><Relationship Id="rId18" Type="http://schemas.openxmlformats.org/officeDocument/2006/relationships/image" Target="../media/image25.png"/><Relationship Id="rId3" Type="http://schemas.openxmlformats.org/officeDocument/2006/relationships/image" Target="../media/image5.jpg"/><Relationship Id="rId7" Type="http://schemas.openxmlformats.org/officeDocument/2006/relationships/image" Target="../media/image35.png"/><Relationship Id="rId12" Type="http://schemas.openxmlformats.org/officeDocument/2006/relationships/image" Target="../media/image28.jpeg"/><Relationship Id="rId17" Type="http://schemas.openxmlformats.org/officeDocument/2006/relationships/image" Target="../media/image37.png"/><Relationship Id="rId2" Type="http://schemas.openxmlformats.org/officeDocument/2006/relationships/image" Target="../media/image2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7.png"/><Relationship Id="rId5" Type="http://schemas.openxmlformats.org/officeDocument/2006/relationships/image" Target="../media/image33.png"/><Relationship Id="rId15" Type="http://schemas.openxmlformats.org/officeDocument/2006/relationships/image" Target="../media/image30.png"/><Relationship Id="rId10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2.wdp"/><Relationship Id="rId18" Type="http://schemas.openxmlformats.org/officeDocument/2006/relationships/image" Target="../media/image25.png"/><Relationship Id="rId3" Type="http://schemas.openxmlformats.org/officeDocument/2006/relationships/image" Target="../media/image5.jpg"/><Relationship Id="rId7" Type="http://schemas.openxmlformats.org/officeDocument/2006/relationships/image" Target="../media/image35.png"/><Relationship Id="rId12" Type="http://schemas.openxmlformats.org/officeDocument/2006/relationships/image" Target="../media/image28.jpeg"/><Relationship Id="rId17" Type="http://schemas.openxmlformats.org/officeDocument/2006/relationships/image" Target="../media/image37.png"/><Relationship Id="rId2" Type="http://schemas.openxmlformats.org/officeDocument/2006/relationships/image" Target="../media/image2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7.png"/><Relationship Id="rId5" Type="http://schemas.openxmlformats.org/officeDocument/2006/relationships/image" Target="../media/image33.png"/><Relationship Id="rId15" Type="http://schemas.openxmlformats.org/officeDocument/2006/relationships/image" Target="../media/image30.png"/><Relationship Id="rId10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jp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jp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7.png"/><Relationship Id="rId4" Type="http://schemas.openxmlformats.org/officeDocument/2006/relationships/image" Target="../media/image76.jpg"/><Relationship Id="rId9" Type="http://schemas.microsoft.com/office/2007/relationships/hdphoto" Target="../media/hdphoto5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76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28.jpeg"/><Relationship Id="rId12" Type="http://schemas.openxmlformats.org/officeDocument/2006/relationships/image" Target="../media/image96.png"/><Relationship Id="rId2" Type="http://schemas.openxmlformats.org/officeDocument/2006/relationships/image" Target="../media/image91.png"/><Relationship Id="rId16" Type="http://schemas.openxmlformats.org/officeDocument/2006/relationships/image" Target="../media/image10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11" Type="http://schemas.openxmlformats.org/officeDocument/2006/relationships/image" Target="../media/image31.png"/><Relationship Id="rId5" Type="http://schemas.openxmlformats.org/officeDocument/2006/relationships/image" Target="../media/image94.png"/><Relationship Id="rId15" Type="http://schemas.openxmlformats.org/officeDocument/2006/relationships/image" Target="../media/image99.emf"/><Relationship Id="rId10" Type="http://schemas.openxmlformats.org/officeDocument/2006/relationships/image" Target="../media/image30.png"/><Relationship Id="rId4" Type="http://schemas.openxmlformats.org/officeDocument/2006/relationships/image" Target="../media/image93.png"/><Relationship Id="rId9" Type="http://schemas.openxmlformats.org/officeDocument/2006/relationships/image" Target="../media/image29.png"/><Relationship Id="rId14" Type="http://schemas.openxmlformats.org/officeDocument/2006/relationships/image" Target="../media/image98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26" Type="http://schemas.openxmlformats.org/officeDocument/2006/relationships/image" Target="../media/image30.png"/><Relationship Id="rId3" Type="http://schemas.openxmlformats.org/officeDocument/2006/relationships/image" Target="../media/image98.png"/><Relationship Id="rId21" Type="http://schemas.openxmlformats.org/officeDocument/2006/relationships/image" Target="../media/image10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5" Type="http://schemas.openxmlformats.org/officeDocument/2006/relationships/image" Target="../media/image29.png"/><Relationship Id="rId2" Type="http://schemas.openxmlformats.org/officeDocument/2006/relationships/image" Target="../media/image970.png"/><Relationship Id="rId29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24" Type="http://schemas.microsoft.com/office/2007/relationships/hdphoto" Target="../media/hdphoto2.wdp"/><Relationship Id="rId5" Type="http://schemas.openxmlformats.org/officeDocument/2006/relationships/image" Target="../media/image100.png"/><Relationship Id="rId23" Type="http://schemas.openxmlformats.org/officeDocument/2006/relationships/image" Target="../media/image28.jpeg"/><Relationship Id="rId28" Type="http://schemas.openxmlformats.org/officeDocument/2006/relationships/image" Target="../media/image110.png"/><Relationship Id="rId10" Type="http://schemas.openxmlformats.org/officeDocument/2006/relationships/image" Target="../media/image105.png"/><Relationship Id="rId31" Type="http://schemas.openxmlformats.org/officeDocument/2006/relationships/image" Target="../media/image113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22" Type="http://schemas.openxmlformats.org/officeDocument/2006/relationships/image" Target="../media/image109.png"/><Relationship Id="rId27" Type="http://schemas.openxmlformats.org/officeDocument/2006/relationships/image" Target="../media/image31.png"/><Relationship Id="rId30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30.png"/><Relationship Id="rId3" Type="http://schemas.openxmlformats.org/officeDocument/2006/relationships/image" Target="../media/image115.png"/><Relationship Id="rId21" Type="http://schemas.openxmlformats.org/officeDocument/2006/relationships/image" Target="../media/image128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29.png"/><Relationship Id="rId2" Type="http://schemas.openxmlformats.org/officeDocument/2006/relationships/image" Target="../media/image114.png"/><Relationship Id="rId16" Type="http://schemas.microsoft.com/office/2007/relationships/hdphoto" Target="../media/hdphoto2.wdp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28.jpeg"/><Relationship Id="rId23" Type="http://schemas.openxmlformats.org/officeDocument/2006/relationships/image" Target="../media/image114.emf"/><Relationship Id="rId10" Type="http://schemas.openxmlformats.org/officeDocument/2006/relationships/image" Target="../media/image122.png"/><Relationship Id="rId19" Type="http://schemas.openxmlformats.org/officeDocument/2006/relationships/image" Target="../media/image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emf"/><Relationship Id="rId5" Type="http://schemas.openxmlformats.org/officeDocument/2006/relationships/image" Target="../media/image113.png"/><Relationship Id="rId4" Type="http://schemas.openxmlformats.org/officeDocument/2006/relationships/image" Target="../media/image1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.xml"/><Relationship Id="rId21" Type="http://schemas.openxmlformats.org/officeDocument/2006/relationships/customXml" Target="../ink/ink13.xml"/><Relationship Id="rId42" Type="http://schemas.openxmlformats.org/officeDocument/2006/relationships/customXml" Target="../ink/ink34.xml"/><Relationship Id="rId47" Type="http://schemas.openxmlformats.org/officeDocument/2006/relationships/customXml" Target="../ink/ink39.xml"/><Relationship Id="rId63" Type="http://schemas.openxmlformats.org/officeDocument/2006/relationships/customXml" Target="../ink/ink55.xml"/><Relationship Id="rId68" Type="http://schemas.openxmlformats.org/officeDocument/2006/relationships/customXml" Target="../ink/ink60.xml"/><Relationship Id="rId84" Type="http://schemas.openxmlformats.org/officeDocument/2006/relationships/customXml" Target="../ink/ink73.xml"/><Relationship Id="rId89" Type="http://schemas.openxmlformats.org/officeDocument/2006/relationships/image" Target="../media/image1170.png"/><Relationship Id="rId16" Type="http://schemas.openxmlformats.org/officeDocument/2006/relationships/customXml" Target="../ink/ink8.xml"/><Relationship Id="rId11" Type="http://schemas.openxmlformats.org/officeDocument/2006/relationships/customXml" Target="../ink/ink4.xml"/><Relationship Id="rId32" Type="http://schemas.openxmlformats.org/officeDocument/2006/relationships/customXml" Target="../ink/ink24.xml"/><Relationship Id="rId37" Type="http://schemas.openxmlformats.org/officeDocument/2006/relationships/customXml" Target="../ink/ink29.xml"/><Relationship Id="rId53" Type="http://schemas.openxmlformats.org/officeDocument/2006/relationships/customXml" Target="../ink/ink45.xml"/><Relationship Id="rId58" Type="http://schemas.openxmlformats.org/officeDocument/2006/relationships/customXml" Target="../ink/ink50.xml"/><Relationship Id="rId74" Type="http://schemas.openxmlformats.org/officeDocument/2006/relationships/customXml" Target="../ink/ink66.xml"/><Relationship Id="rId79" Type="http://schemas.openxmlformats.org/officeDocument/2006/relationships/customXml" Target="../ink/ink69.xml"/><Relationship Id="rId5" Type="http://schemas.openxmlformats.org/officeDocument/2006/relationships/customXml" Target="../ink/ink1.xml"/><Relationship Id="rId90" Type="http://schemas.openxmlformats.org/officeDocument/2006/relationships/customXml" Target="../ink/ink78.xml"/><Relationship Id="rId95" Type="http://schemas.openxmlformats.org/officeDocument/2006/relationships/image" Target="../media/image90.png"/><Relationship Id="rId22" Type="http://schemas.openxmlformats.org/officeDocument/2006/relationships/customXml" Target="../ink/ink14.xml"/><Relationship Id="rId27" Type="http://schemas.openxmlformats.org/officeDocument/2006/relationships/customXml" Target="../ink/ink19.xml"/><Relationship Id="rId43" Type="http://schemas.openxmlformats.org/officeDocument/2006/relationships/customXml" Target="../ink/ink35.xml"/><Relationship Id="rId48" Type="http://schemas.openxmlformats.org/officeDocument/2006/relationships/customXml" Target="../ink/ink40.xml"/><Relationship Id="rId64" Type="http://schemas.openxmlformats.org/officeDocument/2006/relationships/customXml" Target="../ink/ink56.xml"/><Relationship Id="rId69" Type="http://schemas.openxmlformats.org/officeDocument/2006/relationships/customXml" Target="../ink/ink61.xml"/><Relationship Id="rId80" Type="http://schemas.openxmlformats.org/officeDocument/2006/relationships/image" Target="../media/image1160.png"/><Relationship Id="rId85" Type="http://schemas.openxmlformats.org/officeDocument/2006/relationships/customXml" Target="../ink/ink74.xml"/><Relationship Id="rId3" Type="http://schemas.openxmlformats.org/officeDocument/2006/relationships/image" Target="../media/image133.png"/><Relationship Id="rId12" Type="http://schemas.openxmlformats.org/officeDocument/2006/relationships/image" Target="../media/image1100.png"/><Relationship Id="rId17" Type="http://schemas.openxmlformats.org/officeDocument/2006/relationships/customXml" Target="../ink/ink9.xml"/><Relationship Id="rId25" Type="http://schemas.openxmlformats.org/officeDocument/2006/relationships/customXml" Target="../ink/ink17.xml"/><Relationship Id="rId33" Type="http://schemas.openxmlformats.org/officeDocument/2006/relationships/customXml" Target="../ink/ink25.xml"/><Relationship Id="rId38" Type="http://schemas.openxmlformats.org/officeDocument/2006/relationships/customXml" Target="../ink/ink30.xml"/><Relationship Id="rId46" Type="http://schemas.openxmlformats.org/officeDocument/2006/relationships/customXml" Target="../ink/ink38.xml"/><Relationship Id="rId59" Type="http://schemas.openxmlformats.org/officeDocument/2006/relationships/customXml" Target="../ink/ink51.xml"/><Relationship Id="rId67" Type="http://schemas.openxmlformats.org/officeDocument/2006/relationships/customXml" Target="../ink/ink59.xml"/><Relationship Id="rId20" Type="http://schemas.openxmlformats.org/officeDocument/2006/relationships/customXml" Target="../ink/ink12.xml"/><Relationship Id="rId41" Type="http://schemas.openxmlformats.org/officeDocument/2006/relationships/customXml" Target="../ink/ink33.xml"/><Relationship Id="rId54" Type="http://schemas.openxmlformats.org/officeDocument/2006/relationships/customXml" Target="../ink/ink46.xml"/><Relationship Id="rId62" Type="http://schemas.openxmlformats.org/officeDocument/2006/relationships/customXml" Target="../ink/ink54.xml"/><Relationship Id="rId70" Type="http://schemas.openxmlformats.org/officeDocument/2006/relationships/customXml" Target="../ink/ink62.xml"/><Relationship Id="rId75" Type="http://schemas.openxmlformats.org/officeDocument/2006/relationships/customXml" Target="../ink/ink67.xml"/><Relationship Id="rId83" Type="http://schemas.openxmlformats.org/officeDocument/2006/relationships/customXml" Target="../ink/ink72.xml"/><Relationship Id="rId88" Type="http://schemas.openxmlformats.org/officeDocument/2006/relationships/customXml" Target="../ink/ink77.xml"/><Relationship Id="rId91" Type="http://schemas.openxmlformats.org/officeDocument/2006/relationships/customXml" Target="../ink/ink79.xml"/><Relationship Id="rId96" Type="http://schemas.microsoft.com/office/2007/relationships/hdphoto" Target="../media/hdphoto8.wd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0.png"/><Relationship Id="rId15" Type="http://schemas.openxmlformats.org/officeDocument/2006/relationships/customXml" Target="../ink/ink7.xml"/><Relationship Id="rId23" Type="http://schemas.openxmlformats.org/officeDocument/2006/relationships/customXml" Target="../ink/ink15.xml"/><Relationship Id="rId28" Type="http://schemas.openxmlformats.org/officeDocument/2006/relationships/customXml" Target="../ink/ink20.xml"/><Relationship Id="rId36" Type="http://schemas.openxmlformats.org/officeDocument/2006/relationships/customXml" Target="../ink/ink28.xml"/><Relationship Id="rId49" Type="http://schemas.openxmlformats.org/officeDocument/2006/relationships/customXml" Target="../ink/ink41.xml"/><Relationship Id="rId57" Type="http://schemas.openxmlformats.org/officeDocument/2006/relationships/customXml" Target="../ink/ink49.xml"/><Relationship Id="rId10" Type="http://schemas.openxmlformats.org/officeDocument/2006/relationships/image" Target="../media/image135.png"/><Relationship Id="rId31" Type="http://schemas.openxmlformats.org/officeDocument/2006/relationships/customXml" Target="../ink/ink23.xml"/><Relationship Id="rId44" Type="http://schemas.openxmlformats.org/officeDocument/2006/relationships/customXml" Target="../ink/ink36.xml"/><Relationship Id="rId52" Type="http://schemas.openxmlformats.org/officeDocument/2006/relationships/customXml" Target="../ink/ink44.xml"/><Relationship Id="rId60" Type="http://schemas.openxmlformats.org/officeDocument/2006/relationships/customXml" Target="../ink/ink52.xml"/><Relationship Id="rId65" Type="http://schemas.openxmlformats.org/officeDocument/2006/relationships/customXml" Target="../ink/ink57.xml"/><Relationship Id="rId73" Type="http://schemas.openxmlformats.org/officeDocument/2006/relationships/customXml" Target="../ink/ink65.xml"/><Relationship Id="rId78" Type="http://schemas.openxmlformats.org/officeDocument/2006/relationships/image" Target="../media/image136.png"/><Relationship Id="rId81" Type="http://schemas.openxmlformats.org/officeDocument/2006/relationships/customXml" Target="../ink/ink70.xml"/><Relationship Id="rId86" Type="http://schemas.openxmlformats.org/officeDocument/2006/relationships/customXml" Target="../ink/ink75.xml"/><Relationship Id="rId94" Type="http://schemas.openxmlformats.org/officeDocument/2006/relationships/customXml" Target="../ink/ink82.xml"/><Relationship Id="rId4" Type="http://schemas.microsoft.com/office/2007/relationships/hdphoto" Target="../media/hdphoto7.wdp"/><Relationship Id="rId9" Type="http://schemas.openxmlformats.org/officeDocument/2006/relationships/image" Target="../media/image134.png"/><Relationship Id="rId13" Type="http://schemas.openxmlformats.org/officeDocument/2006/relationships/customXml" Target="../ink/ink5.xml"/><Relationship Id="rId18" Type="http://schemas.openxmlformats.org/officeDocument/2006/relationships/customXml" Target="../ink/ink10.xml"/><Relationship Id="rId39" Type="http://schemas.openxmlformats.org/officeDocument/2006/relationships/customXml" Target="../ink/ink31.xml"/><Relationship Id="rId34" Type="http://schemas.openxmlformats.org/officeDocument/2006/relationships/customXml" Target="../ink/ink26.xml"/><Relationship Id="rId50" Type="http://schemas.openxmlformats.org/officeDocument/2006/relationships/customXml" Target="../ink/ink42.xml"/><Relationship Id="rId55" Type="http://schemas.openxmlformats.org/officeDocument/2006/relationships/customXml" Target="../ink/ink47.xml"/><Relationship Id="rId76" Type="http://schemas.openxmlformats.org/officeDocument/2006/relationships/customXml" Target="../ink/ink68.xml"/><Relationship Id="rId97" Type="http://schemas.openxmlformats.org/officeDocument/2006/relationships/image" Target="../media/image1191.png"/><Relationship Id="rId7" Type="http://schemas.openxmlformats.org/officeDocument/2006/relationships/customXml" Target="../ink/ink2.xml"/><Relationship Id="rId71" Type="http://schemas.openxmlformats.org/officeDocument/2006/relationships/customXml" Target="../ink/ink63.xml"/><Relationship Id="rId92" Type="http://schemas.openxmlformats.org/officeDocument/2006/relationships/customXml" Target="../ink/ink80.xml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21.xml"/><Relationship Id="rId24" Type="http://schemas.openxmlformats.org/officeDocument/2006/relationships/customXml" Target="../ink/ink16.xml"/><Relationship Id="rId40" Type="http://schemas.openxmlformats.org/officeDocument/2006/relationships/customXml" Target="../ink/ink32.xml"/><Relationship Id="rId45" Type="http://schemas.openxmlformats.org/officeDocument/2006/relationships/customXml" Target="../ink/ink37.xml"/><Relationship Id="rId66" Type="http://schemas.openxmlformats.org/officeDocument/2006/relationships/customXml" Target="../ink/ink58.xml"/><Relationship Id="rId87" Type="http://schemas.openxmlformats.org/officeDocument/2006/relationships/customXml" Target="../ink/ink76.xml"/><Relationship Id="rId61" Type="http://schemas.openxmlformats.org/officeDocument/2006/relationships/customXml" Target="../ink/ink53.xml"/><Relationship Id="rId82" Type="http://schemas.openxmlformats.org/officeDocument/2006/relationships/customXml" Target="../ink/ink71.xml"/><Relationship Id="rId19" Type="http://schemas.openxmlformats.org/officeDocument/2006/relationships/customXml" Target="../ink/ink11.xml"/><Relationship Id="rId14" Type="http://schemas.openxmlformats.org/officeDocument/2006/relationships/customXml" Target="../ink/ink6.xml"/><Relationship Id="rId30" Type="http://schemas.openxmlformats.org/officeDocument/2006/relationships/customXml" Target="../ink/ink22.xml"/><Relationship Id="rId35" Type="http://schemas.openxmlformats.org/officeDocument/2006/relationships/customXml" Target="../ink/ink27.xml"/><Relationship Id="rId56" Type="http://schemas.openxmlformats.org/officeDocument/2006/relationships/customXml" Target="../ink/ink48.xml"/><Relationship Id="rId77" Type="http://schemas.openxmlformats.org/officeDocument/2006/relationships/image" Target="../media/image1140.png"/><Relationship Id="rId8" Type="http://schemas.openxmlformats.org/officeDocument/2006/relationships/customXml" Target="../ink/ink3.xml"/><Relationship Id="rId51" Type="http://schemas.openxmlformats.org/officeDocument/2006/relationships/customXml" Target="../ink/ink43.xml"/><Relationship Id="rId72" Type="http://schemas.openxmlformats.org/officeDocument/2006/relationships/customXml" Target="../ink/ink64.xml"/><Relationship Id="rId93" Type="http://schemas.openxmlformats.org/officeDocument/2006/relationships/customXml" Target="../ink/ink81.xml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0.xml"/><Relationship Id="rId21" Type="http://schemas.openxmlformats.org/officeDocument/2006/relationships/customXml" Target="../ink/ink95.xml"/><Relationship Id="rId42" Type="http://schemas.openxmlformats.org/officeDocument/2006/relationships/customXml" Target="../ink/ink116.xml"/><Relationship Id="rId47" Type="http://schemas.openxmlformats.org/officeDocument/2006/relationships/customXml" Target="../ink/ink121.xml"/><Relationship Id="rId63" Type="http://schemas.openxmlformats.org/officeDocument/2006/relationships/customXml" Target="../ink/ink137.xml"/><Relationship Id="rId68" Type="http://schemas.openxmlformats.org/officeDocument/2006/relationships/customXml" Target="../ink/ink142.xml"/><Relationship Id="rId84" Type="http://schemas.openxmlformats.org/officeDocument/2006/relationships/customXml" Target="../ink/ink155.xml"/><Relationship Id="rId89" Type="http://schemas.openxmlformats.org/officeDocument/2006/relationships/image" Target="../media/image1170.png"/><Relationship Id="rId16" Type="http://schemas.openxmlformats.org/officeDocument/2006/relationships/customXml" Target="../ink/ink90.xml"/><Relationship Id="rId32" Type="http://schemas.openxmlformats.org/officeDocument/2006/relationships/customXml" Target="../ink/ink106.xml"/><Relationship Id="rId37" Type="http://schemas.openxmlformats.org/officeDocument/2006/relationships/customXml" Target="../ink/ink111.xml"/><Relationship Id="rId53" Type="http://schemas.openxmlformats.org/officeDocument/2006/relationships/customXml" Target="../ink/ink127.xml"/><Relationship Id="rId58" Type="http://schemas.openxmlformats.org/officeDocument/2006/relationships/customXml" Target="../ink/ink132.xml"/><Relationship Id="rId74" Type="http://schemas.openxmlformats.org/officeDocument/2006/relationships/customXml" Target="../ink/ink148.xml"/><Relationship Id="rId79" Type="http://schemas.openxmlformats.org/officeDocument/2006/relationships/customXml" Target="../ink/ink151.xml"/><Relationship Id="rId90" Type="http://schemas.openxmlformats.org/officeDocument/2006/relationships/customXml" Target="../ink/ink160.xml"/><Relationship Id="rId95" Type="http://schemas.openxmlformats.org/officeDocument/2006/relationships/image" Target="../media/image90.png"/><Relationship Id="rId22" Type="http://schemas.openxmlformats.org/officeDocument/2006/relationships/customXml" Target="../ink/ink96.xml"/><Relationship Id="rId27" Type="http://schemas.openxmlformats.org/officeDocument/2006/relationships/customXml" Target="../ink/ink101.xml"/><Relationship Id="rId43" Type="http://schemas.openxmlformats.org/officeDocument/2006/relationships/customXml" Target="../ink/ink117.xml"/><Relationship Id="rId48" Type="http://schemas.openxmlformats.org/officeDocument/2006/relationships/customXml" Target="../ink/ink122.xml"/><Relationship Id="rId64" Type="http://schemas.openxmlformats.org/officeDocument/2006/relationships/customXml" Target="../ink/ink138.xml"/><Relationship Id="rId69" Type="http://schemas.openxmlformats.org/officeDocument/2006/relationships/customXml" Target="../ink/ink143.xml"/><Relationship Id="rId8" Type="http://schemas.openxmlformats.org/officeDocument/2006/relationships/customXml" Target="../ink/ink85.xml"/><Relationship Id="rId51" Type="http://schemas.openxmlformats.org/officeDocument/2006/relationships/customXml" Target="../ink/ink125.xml"/><Relationship Id="rId72" Type="http://schemas.openxmlformats.org/officeDocument/2006/relationships/customXml" Target="../ink/ink146.xml"/><Relationship Id="rId80" Type="http://schemas.openxmlformats.org/officeDocument/2006/relationships/image" Target="../media/image1160.png"/><Relationship Id="rId85" Type="http://schemas.openxmlformats.org/officeDocument/2006/relationships/customXml" Target="../ink/ink156.xml"/><Relationship Id="rId93" Type="http://schemas.openxmlformats.org/officeDocument/2006/relationships/customXml" Target="../ink/ink163.xml"/><Relationship Id="rId98" Type="http://schemas.openxmlformats.org/officeDocument/2006/relationships/image" Target="../media/image138.tiff"/><Relationship Id="rId3" Type="http://schemas.openxmlformats.org/officeDocument/2006/relationships/image" Target="../media/image137.png"/><Relationship Id="rId12" Type="http://schemas.openxmlformats.org/officeDocument/2006/relationships/image" Target="../media/image1100.png"/><Relationship Id="rId17" Type="http://schemas.openxmlformats.org/officeDocument/2006/relationships/customXml" Target="../ink/ink91.xml"/><Relationship Id="rId25" Type="http://schemas.openxmlformats.org/officeDocument/2006/relationships/customXml" Target="../ink/ink99.xml"/><Relationship Id="rId33" Type="http://schemas.openxmlformats.org/officeDocument/2006/relationships/customXml" Target="../ink/ink107.xml"/><Relationship Id="rId38" Type="http://schemas.openxmlformats.org/officeDocument/2006/relationships/customXml" Target="../ink/ink112.xml"/><Relationship Id="rId46" Type="http://schemas.openxmlformats.org/officeDocument/2006/relationships/customXml" Target="../ink/ink120.xml"/><Relationship Id="rId59" Type="http://schemas.openxmlformats.org/officeDocument/2006/relationships/customXml" Target="../ink/ink133.xml"/><Relationship Id="rId67" Type="http://schemas.openxmlformats.org/officeDocument/2006/relationships/customXml" Target="../ink/ink141.xml"/><Relationship Id="rId20" Type="http://schemas.openxmlformats.org/officeDocument/2006/relationships/customXml" Target="../ink/ink94.xml"/><Relationship Id="rId41" Type="http://schemas.openxmlformats.org/officeDocument/2006/relationships/customXml" Target="../ink/ink115.xml"/><Relationship Id="rId54" Type="http://schemas.openxmlformats.org/officeDocument/2006/relationships/customXml" Target="../ink/ink128.xml"/><Relationship Id="rId62" Type="http://schemas.openxmlformats.org/officeDocument/2006/relationships/customXml" Target="../ink/ink136.xml"/><Relationship Id="rId70" Type="http://schemas.openxmlformats.org/officeDocument/2006/relationships/customXml" Target="../ink/ink144.xml"/><Relationship Id="rId75" Type="http://schemas.openxmlformats.org/officeDocument/2006/relationships/customXml" Target="../ink/ink149.xml"/><Relationship Id="rId83" Type="http://schemas.openxmlformats.org/officeDocument/2006/relationships/customXml" Target="../ink/ink154.xml"/><Relationship Id="rId88" Type="http://schemas.openxmlformats.org/officeDocument/2006/relationships/customXml" Target="../ink/ink159.xml"/><Relationship Id="rId91" Type="http://schemas.openxmlformats.org/officeDocument/2006/relationships/customXml" Target="../ink/ink161.xml"/><Relationship Id="rId96" Type="http://schemas.microsoft.com/office/2007/relationships/hdphoto" Target="../media/hdphoto8.wd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0.png"/><Relationship Id="rId15" Type="http://schemas.openxmlformats.org/officeDocument/2006/relationships/customXml" Target="../ink/ink89.xml"/><Relationship Id="rId23" Type="http://schemas.openxmlformats.org/officeDocument/2006/relationships/customXml" Target="../ink/ink97.xml"/><Relationship Id="rId28" Type="http://schemas.openxmlformats.org/officeDocument/2006/relationships/customXml" Target="../ink/ink102.xml"/><Relationship Id="rId36" Type="http://schemas.openxmlformats.org/officeDocument/2006/relationships/customXml" Target="../ink/ink110.xml"/><Relationship Id="rId49" Type="http://schemas.openxmlformats.org/officeDocument/2006/relationships/customXml" Target="../ink/ink123.xml"/><Relationship Id="rId57" Type="http://schemas.openxmlformats.org/officeDocument/2006/relationships/customXml" Target="../ink/ink131.xml"/><Relationship Id="rId10" Type="http://schemas.openxmlformats.org/officeDocument/2006/relationships/customXml" Target="../ink/ink86.xml"/><Relationship Id="rId31" Type="http://schemas.openxmlformats.org/officeDocument/2006/relationships/customXml" Target="../ink/ink105.xml"/><Relationship Id="rId44" Type="http://schemas.openxmlformats.org/officeDocument/2006/relationships/customXml" Target="../ink/ink118.xml"/><Relationship Id="rId52" Type="http://schemas.openxmlformats.org/officeDocument/2006/relationships/customXml" Target="../ink/ink126.xml"/><Relationship Id="rId60" Type="http://schemas.openxmlformats.org/officeDocument/2006/relationships/customXml" Target="../ink/ink134.xml"/><Relationship Id="rId65" Type="http://schemas.openxmlformats.org/officeDocument/2006/relationships/customXml" Target="../ink/ink139.xml"/><Relationship Id="rId73" Type="http://schemas.openxmlformats.org/officeDocument/2006/relationships/customXml" Target="../ink/ink147.xml"/><Relationship Id="rId78" Type="http://schemas.openxmlformats.org/officeDocument/2006/relationships/image" Target="../media/image136.png"/><Relationship Id="rId81" Type="http://schemas.openxmlformats.org/officeDocument/2006/relationships/customXml" Target="../ink/ink152.xml"/><Relationship Id="rId86" Type="http://schemas.openxmlformats.org/officeDocument/2006/relationships/customXml" Target="../ink/ink157.xml"/><Relationship Id="rId94" Type="http://schemas.openxmlformats.org/officeDocument/2006/relationships/customXml" Target="../ink/ink164.xml"/><Relationship Id="rId4" Type="http://schemas.openxmlformats.org/officeDocument/2006/relationships/customXml" Target="../ink/ink83.xml"/><Relationship Id="rId9" Type="http://schemas.openxmlformats.org/officeDocument/2006/relationships/image" Target="../media/image134.png"/><Relationship Id="rId13" Type="http://schemas.openxmlformats.org/officeDocument/2006/relationships/customXml" Target="../ink/ink87.xml"/><Relationship Id="rId18" Type="http://schemas.openxmlformats.org/officeDocument/2006/relationships/customXml" Target="../ink/ink92.xml"/><Relationship Id="rId39" Type="http://schemas.openxmlformats.org/officeDocument/2006/relationships/customXml" Target="../ink/ink113.xml"/><Relationship Id="rId34" Type="http://schemas.openxmlformats.org/officeDocument/2006/relationships/customXml" Target="../ink/ink108.xml"/><Relationship Id="rId50" Type="http://schemas.openxmlformats.org/officeDocument/2006/relationships/customXml" Target="../ink/ink124.xml"/><Relationship Id="rId55" Type="http://schemas.openxmlformats.org/officeDocument/2006/relationships/customXml" Target="../ink/ink129.xml"/><Relationship Id="rId76" Type="http://schemas.openxmlformats.org/officeDocument/2006/relationships/customXml" Target="../ink/ink150.xml"/><Relationship Id="rId97" Type="http://schemas.openxmlformats.org/officeDocument/2006/relationships/image" Target="../media/image1191.png"/><Relationship Id="rId7" Type="http://schemas.openxmlformats.org/officeDocument/2006/relationships/customXml" Target="../ink/ink84.xml"/><Relationship Id="rId71" Type="http://schemas.openxmlformats.org/officeDocument/2006/relationships/customXml" Target="../ink/ink145.xml"/><Relationship Id="rId92" Type="http://schemas.openxmlformats.org/officeDocument/2006/relationships/customXml" Target="../ink/ink162.xml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103.xml"/><Relationship Id="rId24" Type="http://schemas.openxmlformats.org/officeDocument/2006/relationships/customXml" Target="../ink/ink98.xml"/><Relationship Id="rId40" Type="http://schemas.openxmlformats.org/officeDocument/2006/relationships/customXml" Target="../ink/ink114.xml"/><Relationship Id="rId45" Type="http://schemas.openxmlformats.org/officeDocument/2006/relationships/customXml" Target="../ink/ink119.xml"/><Relationship Id="rId66" Type="http://schemas.openxmlformats.org/officeDocument/2006/relationships/customXml" Target="../ink/ink140.xml"/><Relationship Id="rId87" Type="http://schemas.openxmlformats.org/officeDocument/2006/relationships/customXml" Target="../ink/ink158.xml"/><Relationship Id="rId61" Type="http://schemas.openxmlformats.org/officeDocument/2006/relationships/customXml" Target="../ink/ink135.xml"/><Relationship Id="rId82" Type="http://schemas.openxmlformats.org/officeDocument/2006/relationships/customXml" Target="../ink/ink153.xml"/><Relationship Id="rId19" Type="http://schemas.openxmlformats.org/officeDocument/2006/relationships/customXml" Target="../ink/ink93.xml"/><Relationship Id="rId14" Type="http://schemas.openxmlformats.org/officeDocument/2006/relationships/customXml" Target="../ink/ink88.xml"/><Relationship Id="rId30" Type="http://schemas.openxmlformats.org/officeDocument/2006/relationships/customXml" Target="../ink/ink104.xml"/><Relationship Id="rId35" Type="http://schemas.openxmlformats.org/officeDocument/2006/relationships/customXml" Target="../ink/ink109.xml"/><Relationship Id="rId56" Type="http://schemas.openxmlformats.org/officeDocument/2006/relationships/customXml" Target="../ink/ink130.xml"/><Relationship Id="rId77" Type="http://schemas.openxmlformats.org/officeDocument/2006/relationships/image" Target="../media/image114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54.png"/><Relationship Id="rId8" Type="http://schemas.openxmlformats.org/officeDocument/2006/relationships/image" Target="../media/image1240.png"/><Relationship Id="rId13" Type="http://schemas.openxmlformats.org/officeDocument/2006/relationships/image" Target="../media/image1291.png"/><Relationship Id="rId26" Type="http://schemas.openxmlformats.org/officeDocument/2006/relationships/image" Target="../media/image1360.png"/><Relationship Id="rId21" Type="http://schemas.openxmlformats.org/officeDocument/2006/relationships/image" Target="../media/image1190.png"/><Relationship Id="rId7" Type="http://schemas.openxmlformats.org/officeDocument/2006/relationships/image" Target="../media/image1231.png"/><Relationship Id="rId12" Type="http://schemas.openxmlformats.org/officeDocument/2006/relationships/image" Target="../media/image1281.png"/><Relationship Id="rId17" Type="http://schemas.openxmlformats.org/officeDocument/2006/relationships/image" Target="../media/image1330.png"/><Relationship Id="rId25" Type="http://schemas.openxmlformats.org/officeDocument/2006/relationships/image" Target="../media/image1350.png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156.png"/><Relationship Id="rId16" Type="http://schemas.openxmlformats.org/officeDocument/2006/relationships/image" Target="../media/image1320.png"/><Relationship Id="rId29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1.png"/><Relationship Id="rId11" Type="http://schemas.openxmlformats.org/officeDocument/2006/relationships/image" Target="../media/image1271.png"/><Relationship Id="rId24" Type="http://schemas.openxmlformats.org/officeDocument/2006/relationships/image" Target="../media/image1340.png"/><Relationship Id="rId15" Type="http://schemas.openxmlformats.org/officeDocument/2006/relationships/image" Target="../media/image1310.png"/><Relationship Id="rId23" Type="http://schemas.openxmlformats.org/officeDocument/2006/relationships/image" Target="../media/image1210.png"/><Relationship Id="rId28" Type="http://schemas.openxmlformats.org/officeDocument/2006/relationships/image" Target="../media/image138.png"/><Relationship Id="rId19" Type="http://schemas.openxmlformats.org/officeDocument/2006/relationships/image" Target="../media/image155.png"/><Relationship Id="rId10" Type="http://schemas.openxmlformats.org/officeDocument/2006/relationships/image" Target="../media/image1261.png"/><Relationship Id="rId9" Type="http://schemas.openxmlformats.org/officeDocument/2006/relationships/image" Target="../media/image1250.png"/><Relationship Id="rId14" Type="http://schemas.openxmlformats.org/officeDocument/2006/relationships/image" Target="../media/image1300.png"/><Relationship Id="rId22" Type="http://schemas.openxmlformats.org/officeDocument/2006/relationships/image" Target="../media/image1200.png"/><Relationship Id="rId27" Type="http://schemas.openxmlformats.org/officeDocument/2006/relationships/image" Target="../media/image1370.png"/><Relationship Id="rId30" Type="http://schemas.openxmlformats.org/officeDocument/2006/relationships/image" Target="../media/image14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159.png"/><Relationship Id="rId26" Type="http://schemas.openxmlformats.org/officeDocument/2006/relationships/image" Target="../media/image167.png"/><Relationship Id="rId3" Type="http://schemas.openxmlformats.org/officeDocument/2006/relationships/image" Target="../media/image141.png"/><Relationship Id="rId21" Type="http://schemas.openxmlformats.org/officeDocument/2006/relationships/image" Target="../media/image162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158.png"/><Relationship Id="rId25" Type="http://schemas.openxmlformats.org/officeDocument/2006/relationships/image" Target="../media/image16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24" Type="http://schemas.openxmlformats.org/officeDocument/2006/relationships/image" Target="../media/image165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23" Type="http://schemas.openxmlformats.org/officeDocument/2006/relationships/image" Target="../media/image164.png"/><Relationship Id="rId10" Type="http://schemas.openxmlformats.org/officeDocument/2006/relationships/image" Target="../media/image148.png"/><Relationship Id="rId19" Type="http://schemas.openxmlformats.org/officeDocument/2006/relationships/image" Target="../media/image160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Relationship Id="rId22" Type="http://schemas.openxmlformats.org/officeDocument/2006/relationships/image" Target="../media/image163.png"/><Relationship Id="rId27" Type="http://schemas.openxmlformats.org/officeDocument/2006/relationships/image" Target="../media/image16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tiff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9.xml"/><Relationship Id="rId13" Type="http://schemas.openxmlformats.org/officeDocument/2006/relationships/customXml" Target="../ink/ink172.xml"/><Relationship Id="rId3" Type="http://schemas.openxmlformats.org/officeDocument/2006/relationships/image" Target="../media/image176.png"/><Relationship Id="rId7" Type="http://schemas.openxmlformats.org/officeDocument/2006/relationships/customXml" Target="../ink/ink168.xml"/><Relationship Id="rId12" Type="http://schemas.openxmlformats.org/officeDocument/2006/relationships/customXml" Target="../ink/ink171.xml"/><Relationship Id="rId2" Type="http://schemas.openxmlformats.org/officeDocument/2006/relationships/customXml" Target="../ink/ink16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67.xml"/><Relationship Id="rId11" Type="http://schemas.openxmlformats.org/officeDocument/2006/relationships/customXml" Target="../ink/ink170.xml"/><Relationship Id="rId5" Type="http://schemas.openxmlformats.org/officeDocument/2006/relationships/image" Target="../media/image177.png"/><Relationship Id="rId15" Type="http://schemas.openxmlformats.org/officeDocument/2006/relationships/customXml" Target="../ink/ink174.xml"/><Relationship Id="rId10" Type="http://schemas.microsoft.com/office/2007/relationships/hdphoto" Target="../media/hdphoto9.wdp"/><Relationship Id="rId4" Type="http://schemas.openxmlformats.org/officeDocument/2006/relationships/customXml" Target="../ink/ink166.xml"/><Relationship Id="rId9" Type="http://schemas.openxmlformats.org/officeDocument/2006/relationships/image" Target="../media/image178.png"/><Relationship Id="rId14" Type="http://schemas.openxmlformats.org/officeDocument/2006/relationships/customXml" Target="../ink/ink17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image" Target="../media/image179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0.png"/><Relationship Id="rId5" Type="http://schemas.openxmlformats.org/officeDocument/2006/relationships/image" Target="../media/image1280.png"/><Relationship Id="rId4" Type="http://schemas.openxmlformats.org/officeDocument/2006/relationships/image" Target="../media/image12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4.tiff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530.png"/><Relationship Id="rId3" Type="http://schemas.openxmlformats.org/officeDocument/2006/relationships/image" Target="../media/image185.png"/><Relationship Id="rId7" Type="http://schemas.openxmlformats.org/officeDocument/2006/relationships/image" Target="../media/image1470.png"/><Relationship Id="rId12" Type="http://schemas.openxmlformats.org/officeDocument/2006/relationships/image" Target="../media/image1520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60.png"/><Relationship Id="rId11" Type="http://schemas.openxmlformats.org/officeDocument/2006/relationships/image" Target="../media/image1510.png"/><Relationship Id="rId5" Type="http://schemas.openxmlformats.org/officeDocument/2006/relationships/image" Target="../media/image187.png"/><Relationship Id="rId10" Type="http://schemas.openxmlformats.org/officeDocument/2006/relationships/image" Target="../media/image190.png"/><Relationship Id="rId4" Type="http://schemas.openxmlformats.org/officeDocument/2006/relationships/image" Target="../media/image186.png"/><Relationship Id="rId9" Type="http://schemas.openxmlformats.org/officeDocument/2006/relationships/image" Target="../media/image18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0.png"/><Relationship Id="rId3" Type="http://schemas.openxmlformats.org/officeDocument/2006/relationships/image" Target="../media/image1580.png"/><Relationship Id="rId7" Type="http://schemas.openxmlformats.org/officeDocument/2006/relationships/image" Target="../media/image1620.png"/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10.png"/><Relationship Id="rId5" Type="http://schemas.openxmlformats.org/officeDocument/2006/relationships/image" Target="../media/image1600.png"/><Relationship Id="rId4" Type="http://schemas.openxmlformats.org/officeDocument/2006/relationships/image" Target="../media/image1590.png"/><Relationship Id="rId9" Type="http://schemas.openxmlformats.org/officeDocument/2006/relationships/image" Target="../media/image16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9.xml"/><Relationship Id="rId13" Type="http://schemas.openxmlformats.org/officeDocument/2006/relationships/image" Target="../media/image1700.png"/><Relationship Id="rId18" Type="http://schemas.openxmlformats.org/officeDocument/2006/relationships/image" Target="../media/image1750.png"/><Relationship Id="rId3" Type="http://schemas.openxmlformats.org/officeDocument/2006/relationships/customXml" Target="../ink/ink175.xml"/><Relationship Id="rId7" Type="http://schemas.openxmlformats.org/officeDocument/2006/relationships/customXml" Target="../ink/ink178.xml"/><Relationship Id="rId12" Type="http://schemas.openxmlformats.org/officeDocument/2006/relationships/customXml" Target="../ink/ink182.xml"/><Relationship Id="rId17" Type="http://schemas.openxmlformats.org/officeDocument/2006/relationships/image" Target="../media/image1740.png"/><Relationship Id="rId2" Type="http://schemas.openxmlformats.org/officeDocument/2006/relationships/image" Target="../media/image193.png"/><Relationship Id="rId16" Type="http://schemas.openxmlformats.org/officeDocument/2006/relationships/image" Target="../media/image1730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77.xml"/><Relationship Id="rId11" Type="http://schemas.openxmlformats.org/officeDocument/2006/relationships/customXml" Target="../ink/ink181.xml"/><Relationship Id="rId5" Type="http://schemas.openxmlformats.org/officeDocument/2006/relationships/customXml" Target="../ink/ink176.xml"/><Relationship Id="rId15" Type="http://schemas.openxmlformats.org/officeDocument/2006/relationships/image" Target="../media/image172.png"/><Relationship Id="rId10" Type="http://schemas.openxmlformats.org/officeDocument/2006/relationships/image" Target="../media/image1690.png"/><Relationship Id="rId4" Type="http://schemas.openxmlformats.org/officeDocument/2006/relationships/image" Target="../media/image1680.png"/><Relationship Id="rId9" Type="http://schemas.openxmlformats.org/officeDocument/2006/relationships/customXml" Target="../ink/ink180.xml"/><Relationship Id="rId14" Type="http://schemas.openxmlformats.org/officeDocument/2006/relationships/image" Target="../media/image17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tiff"/><Relationship Id="rId3" Type="http://schemas.openxmlformats.org/officeDocument/2006/relationships/image" Target="../media/image195.tiff"/><Relationship Id="rId7" Type="http://schemas.openxmlformats.org/officeDocument/2006/relationships/image" Target="../media/image199.tiff"/><Relationship Id="rId2" Type="http://schemas.openxmlformats.org/officeDocument/2006/relationships/image" Target="../media/image19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8.tiff"/><Relationship Id="rId5" Type="http://schemas.openxmlformats.org/officeDocument/2006/relationships/image" Target="../media/image197.tiff"/><Relationship Id="rId4" Type="http://schemas.openxmlformats.org/officeDocument/2006/relationships/image" Target="../media/image196.tiff"/><Relationship Id="rId9" Type="http://schemas.openxmlformats.org/officeDocument/2006/relationships/image" Target="../media/image201.tif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45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 descr="Ri + Inicio Fi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2" y="186267"/>
            <a:ext cx="8955024" cy="3328416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H="1">
            <a:off x="1057654" y="3514683"/>
            <a:ext cx="983180" cy="657616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40834" y="3514683"/>
            <a:ext cx="799670" cy="657616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367658" y="3809040"/>
            <a:ext cx="126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err="1"/>
              <a:t>Medidas</a:t>
            </a:r>
            <a:r>
              <a:rPr lang="en-US" sz="900" b="1" dirty="0"/>
              <a:t> QPS </a:t>
            </a:r>
          </a:p>
          <a:p>
            <a:pPr algn="ctr"/>
            <a:r>
              <a:rPr lang="en-US" sz="900" b="1" dirty="0"/>
              <a:t>(</a:t>
            </a:r>
            <a:r>
              <a:rPr lang="en-US" sz="900" b="1" dirty="0" err="1"/>
              <a:t>estáticas</a:t>
            </a:r>
            <a:r>
              <a:rPr lang="en-US" sz="900" b="1" dirty="0"/>
              <a:t> e </a:t>
            </a:r>
            <a:r>
              <a:rPr lang="en-US" sz="900" b="1" dirty="0" err="1"/>
              <a:t>dinâmicas</a:t>
            </a:r>
            <a:r>
              <a:rPr lang="en-US" sz="900" b="1" dirty="0"/>
              <a:t>)</a:t>
            </a:r>
          </a:p>
        </p:txBody>
      </p:sp>
      <p:pic>
        <p:nvPicPr>
          <p:cNvPr id="107" name="Picture 106" descr="Caracteristicas 25010 + modulad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9" y="4258136"/>
            <a:ext cx="3354922" cy="2421130"/>
          </a:xfrm>
          <a:prstGeom prst="rect">
            <a:avLst/>
          </a:prstGeom>
        </p:spPr>
      </p:pic>
      <p:pic>
        <p:nvPicPr>
          <p:cNvPr id="115" name="Picture 114" descr="tomada decisa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041" y="4101743"/>
            <a:ext cx="1663862" cy="935923"/>
          </a:xfrm>
          <a:prstGeom prst="rect">
            <a:avLst/>
          </a:prstGeom>
        </p:spPr>
      </p:pic>
      <p:sp>
        <p:nvSpPr>
          <p:cNvPr id="118" name="Down Arrow 117"/>
          <p:cNvSpPr/>
          <p:nvPr/>
        </p:nvSpPr>
        <p:spPr>
          <a:xfrm>
            <a:off x="7823777" y="3554139"/>
            <a:ext cx="450273" cy="509801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840504" y="3179357"/>
            <a:ext cx="1095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/>
              <a:t>(ISO15939, 2007)</a:t>
            </a:r>
          </a:p>
          <a:p>
            <a:pPr algn="ctr"/>
            <a:r>
              <a:rPr lang="en-US" sz="1000" b="1" dirty="0"/>
              <a:t>(</a:t>
            </a:r>
            <a:r>
              <a:rPr lang="en-US" sz="1000" b="1" dirty="0" err="1"/>
              <a:t>Saleh</a:t>
            </a:r>
            <a:r>
              <a:rPr lang="en-US" sz="1000" b="1" dirty="0"/>
              <a:t>, 2012)</a:t>
            </a:r>
          </a:p>
        </p:txBody>
      </p:sp>
    </p:spTree>
    <p:extLst>
      <p:ext uri="{BB962C8B-B14F-4D97-AF65-F5344CB8AC3E}">
        <p14:creationId xmlns:p14="http://schemas.microsoft.com/office/powerpoint/2010/main" val="4101663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urva Qualidade Planejada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/>
          <a:stretch/>
        </p:blipFill>
        <p:spPr>
          <a:xfrm>
            <a:off x="635809" y="1477926"/>
            <a:ext cx="4283531" cy="1633574"/>
          </a:xfrm>
          <a:prstGeom prst="rect">
            <a:avLst/>
          </a:prstGeom>
        </p:spPr>
      </p:pic>
      <p:pic>
        <p:nvPicPr>
          <p:cNvPr id="11" name="Picture 10" descr="Curva Qualidade Realizad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56" y="3524375"/>
            <a:ext cx="4262384" cy="17783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04309" y="3104634"/>
            <a:ext cx="52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vrs</a:t>
            </a:r>
            <a:r>
              <a:rPr lang="en-US" b="1" dirty="0"/>
              <a:t>.</a:t>
            </a:r>
          </a:p>
        </p:txBody>
      </p:sp>
      <p:sp>
        <p:nvSpPr>
          <p:cNvPr id="75" name="Freeform 74"/>
          <p:cNvSpPr/>
          <p:nvPr/>
        </p:nvSpPr>
        <p:spPr>
          <a:xfrm>
            <a:off x="5153284" y="3137693"/>
            <a:ext cx="2881272" cy="336273"/>
          </a:xfrm>
          <a:custGeom>
            <a:avLst/>
            <a:gdLst>
              <a:gd name="connsiteX0" fmla="*/ 0 w 6881772"/>
              <a:gd name="connsiteY0" fmla="*/ 45743 h 909343"/>
              <a:gd name="connsiteX1" fmla="*/ 965200 w 6881772"/>
              <a:gd name="connsiteY1" fmla="*/ 464843 h 909343"/>
              <a:gd name="connsiteX2" fmla="*/ 1917700 w 6881772"/>
              <a:gd name="connsiteY2" fmla="*/ 20343 h 909343"/>
              <a:gd name="connsiteX3" fmla="*/ 2933700 w 6881772"/>
              <a:gd name="connsiteY3" fmla="*/ 452143 h 909343"/>
              <a:gd name="connsiteX4" fmla="*/ 3886200 w 6881772"/>
              <a:gd name="connsiteY4" fmla="*/ 7643 h 909343"/>
              <a:gd name="connsiteX5" fmla="*/ 4851400 w 6881772"/>
              <a:gd name="connsiteY5" fmla="*/ 909343 h 909343"/>
              <a:gd name="connsiteX6" fmla="*/ 5829300 w 6881772"/>
              <a:gd name="connsiteY6" fmla="*/ 7643 h 909343"/>
              <a:gd name="connsiteX7" fmla="*/ 6819900 w 6881772"/>
              <a:gd name="connsiteY7" fmla="*/ 490243 h 909343"/>
              <a:gd name="connsiteX8" fmla="*/ 6781800 w 6881772"/>
              <a:gd name="connsiteY8" fmla="*/ 477543 h 9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81772" h="909343">
                <a:moveTo>
                  <a:pt x="0" y="45743"/>
                </a:moveTo>
                <a:cubicBezTo>
                  <a:pt x="322791" y="257409"/>
                  <a:pt x="645583" y="469076"/>
                  <a:pt x="965200" y="464843"/>
                </a:cubicBezTo>
                <a:cubicBezTo>
                  <a:pt x="1284817" y="460610"/>
                  <a:pt x="1589617" y="22460"/>
                  <a:pt x="1917700" y="20343"/>
                </a:cubicBezTo>
                <a:cubicBezTo>
                  <a:pt x="2245783" y="18226"/>
                  <a:pt x="2605617" y="454260"/>
                  <a:pt x="2933700" y="452143"/>
                </a:cubicBezTo>
                <a:cubicBezTo>
                  <a:pt x="3261783" y="450026"/>
                  <a:pt x="3566583" y="-68557"/>
                  <a:pt x="3886200" y="7643"/>
                </a:cubicBezTo>
                <a:cubicBezTo>
                  <a:pt x="4205817" y="83843"/>
                  <a:pt x="4527550" y="909343"/>
                  <a:pt x="4851400" y="909343"/>
                </a:cubicBezTo>
                <a:cubicBezTo>
                  <a:pt x="5175250" y="909343"/>
                  <a:pt x="5501217" y="77493"/>
                  <a:pt x="5829300" y="7643"/>
                </a:cubicBezTo>
                <a:cubicBezTo>
                  <a:pt x="6157383" y="-62207"/>
                  <a:pt x="6661150" y="411926"/>
                  <a:pt x="6819900" y="490243"/>
                </a:cubicBezTo>
                <a:cubicBezTo>
                  <a:pt x="6978650" y="568560"/>
                  <a:pt x="6781800" y="477543"/>
                  <a:pt x="6781800" y="477543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>
            <a:off x="5153284" y="3188493"/>
            <a:ext cx="2860391" cy="432493"/>
          </a:xfrm>
          <a:custGeom>
            <a:avLst/>
            <a:gdLst>
              <a:gd name="connsiteX0" fmla="*/ 0 w 6831899"/>
              <a:gd name="connsiteY0" fmla="*/ 59679 h 1169538"/>
              <a:gd name="connsiteX1" fmla="*/ 914400 w 6831899"/>
              <a:gd name="connsiteY1" fmla="*/ 948679 h 1169538"/>
              <a:gd name="connsiteX2" fmla="*/ 1879600 w 6831899"/>
              <a:gd name="connsiteY2" fmla="*/ 466079 h 1169538"/>
              <a:gd name="connsiteX3" fmla="*/ 2895600 w 6831899"/>
              <a:gd name="connsiteY3" fmla="*/ 1164579 h 1169538"/>
              <a:gd name="connsiteX4" fmla="*/ 3822700 w 6831899"/>
              <a:gd name="connsiteY4" fmla="*/ 34279 h 1169538"/>
              <a:gd name="connsiteX5" fmla="*/ 4826000 w 6831899"/>
              <a:gd name="connsiteY5" fmla="*/ 935979 h 1169538"/>
              <a:gd name="connsiteX6" fmla="*/ 5765800 w 6831899"/>
              <a:gd name="connsiteY6" fmla="*/ 8879 h 1169538"/>
              <a:gd name="connsiteX7" fmla="*/ 6769100 w 6831899"/>
              <a:gd name="connsiteY7" fmla="*/ 466079 h 1169538"/>
              <a:gd name="connsiteX8" fmla="*/ 6731000 w 6831899"/>
              <a:gd name="connsiteY8" fmla="*/ 440679 h 116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31899" h="1169538">
                <a:moveTo>
                  <a:pt x="0" y="59679"/>
                </a:moveTo>
                <a:cubicBezTo>
                  <a:pt x="300566" y="470312"/>
                  <a:pt x="601133" y="880946"/>
                  <a:pt x="914400" y="948679"/>
                </a:cubicBezTo>
                <a:cubicBezTo>
                  <a:pt x="1227667" y="1016412"/>
                  <a:pt x="1549400" y="430096"/>
                  <a:pt x="1879600" y="466079"/>
                </a:cubicBezTo>
                <a:cubicBezTo>
                  <a:pt x="2209800" y="502062"/>
                  <a:pt x="2571750" y="1236546"/>
                  <a:pt x="2895600" y="1164579"/>
                </a:cubicBezTo>
                <a:cubicBezTo>
                  <a:pt x="3219450" y="1092612"/>
                  <a:pt x="3500967" y="72379"/>
                  <a:pt x="3822700" y="34279"/>
                </a:cubicBezTo>
                <a:cubicBezTo>
                  <a:pt x="4144433" y="-3821"/>
                  <a:pt x="4502150" y="940212"/>
                  <a:pt x="4826000" y="935979"/>
                </a:cubicBezTo>
                <a:cubicBezTo>
                  <a:pt x="5149850" y="931746"/>
                  <a:pt x="5441950" y="87196"/>
                  <a:pt x="5765800" y="8879"/>
                </a:cubicBezTo>
                <a:cubicBezTo>
                  <a:pt x="6089650" y="-69438"/>
                  <a:pt x="6608233" y="394112"/>
                  <a:pt x="6769100" y="466079"/>
                </a:cubicBezTo>
                <a:cubicBezTo>
                  <a:pt x="6929967" y="538046"/>
                  <a:pt x="6731000" y="440679"/>
                  <a:pt x="6731000" y="440679"/>
                </a:cubicBez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102484" y="3728466"/>
            <a:ext cx="303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Baseline de </a:t>
            </a:r>
            <a:r>
              <a:rPr lang="en-US" sz="1400" b="1" dirty="0" err="1"/>
              <a:t>Comparação</a:t>
            </a:r>
            <a:r>
              <a:rPr lang="en-US" sz="1400" b="1" dirty="0"/>
              <a:t> da QPS </a:t>
            </a:r>
            <a:r>
              <a:rPr lang="en-US" sz="1400" b="1" dirty="0">
                <a:sym typeface="Wingdings"/>
              </a:rPr>
              <a:t> </a:t>
            </a:r>
            <a:r>
              <a:rPr lang="en-US" sz="1400" b="1" dirty="0" err="1"/>
              <a:t>R</a:t>
            </a:r>
            <a:r>
              <a:rPr lang="en-US" sz="1400" b="1" baseline="-25000" dirty="0" err="1"/>
              <a:t>i</a:t>
            </a:r>
            <a:endParaRPr lang="en-US" sz="14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518894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41" y="2743241"/>
            <a:ext cx="1786932" cy="1329391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1270000" y="2361033"/>
            <a:ext cx="6096000" cy="461048"/>
          </a:xfrm>
          <a:custGeom>
            <a:avLst/>
            <a:gdLst>
              <a:gd name="connsiteX0" fmla="*/ 0 w 6096000"/>
              <a:gd name="connsiteY0" fmla="*/ 221952 h 887809"/>
              <a:gd name="connsiteX1" fmla="*/ 5652096 w 6096000"/>
              <a:gd name="connsiteY1" fmla="*/ 221952 h 887809"/>
              <a:gd name="connsiteX2" fmla="*/ 5652096 w 6096000"/>
              <a:gd name="connsiteY2" fmla="*/ 0 h 887809"/>
              <a:gd name="connsiteX3" fmla="*/ 6096000 w 6096000"/>
              <a:gd name="connsiteY3" fmla="*/ 443905 h 887809"/>
              <a:gd name="connsiteX4" fmla="*/ 5652096 w 6096000"/>
              <a:gd name="connsiteY4" fmla="*/ 887809 h 887809"/>
              <a:gd name="connsiteX5" fmla="*/ 5652096 w 6096000"/>
              <a:gd name="connsiteY5" fmla="*/ 665857 h 887809"/>
              <a:gd name="connsiteX6" fmla="*/ 0 w 6096000"/>
              <a:gd name="connsiteY6" fmla="*/ 665857 h 887809"/>
              <a:gd name="connsiteX7" fmla="*/ 0 w 6096000"/>
              <a:gd name="connsiteY7" fmla="*/ 221952 h 88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887809">
                <a:moveTo>
                  <a:pt x="0" y="221952"/>
                </a:moveTo>
                <a:lnTo>
                  <a:pt x="5652096" y="221952"/>
                </a:lnTo>
                <a:lnTo>
                  <a:pt x="5652096" y="0"/>
                </a:lnTo>
                <a:lnTo>
                  <a:pt x="6096000" y="443905"/>
                </a:lnTo>
                <a:lnTo>
                  <a:pt x="5652096" y="887809"/>
                </a:lnTo>
                <a:lnTo>
                  <a:pt x="5652096" y="665857"/>
                </a:lnTo>
                <a:lnTo>
                  <a:pt x="0" y="665857"/>
                </a:lnTo>
                <a:lnTo>
                  <a:pt x="0" y="221952"/>
                </a:lnTo>
                <a:close/>
              </a:path>
            </a:pathLst>
          </a:custGeom>
          <a:gradFill>
            <a:gsLst>
              <a:gs pos="45000">
                <a:schemeClr val="accent6">
                  <a:lumMod val="75000"/>
                  <a:alpha val="30000"/>
                </a:schemeClr>
              </a:gs>
              <a:gs pos="100000">
                <a:schemeClr val="tx1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286722" rIns="475952" bIns="362892" numCol="1" spcCol="1270" anchor="ctr" anchorCtr="0">
            <a:noAutofit/>
          </a:bodyPr>
          <a:lstStyle/>
          <a:p>
            <a:pPr lvl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sp>
        <p:nvSpPr>
          <p:cNvPr id="10" name="Freeform 9"/>
          <p:cNvSpPr/>
          <p:nvPr/>
        </p:nvSpPr>
        <p:spPr>
          <a:xfrm>
            <a:off x="3147568" y="2656969"/>
            <a:ext cx="4218432" cy="461048"/>
          </a:xfrm>
          <a:custGeom>
            <a:avLst/>
            <a:gdLst>
              <a:gd name="connsiteX0" fmla="*/ 0 w 4218432"/>
              <a:gd name="connsiteY0" fmla="*/ 221952 h 887809"/>
              <a:gd name="connsiteX1" fmla="*/ 3774528 w 4218432"/>
              <a:gd name="connsiteY1" fmla="*/ 221952 h 887809"/>
              <a:gd name="connsiteX2" fmla="*/ 3774528 w 4218432"/>
              <a:gd name="connsiteY2" fmla="*/ 0 h 887809"/>
              <a:gd name="connsiteX3" fmla="*/ 4218432 w 4218432"/>
              <a:gd name="connsiteY3" fmla="*/ 443905 h 887809"/>
              <a:gd name="connsiteX4" fmla="*/ 3774528 w 4218432"/>
              <a:gd name="connsiteY4" fmla="*/ 887809 h 887809"/>
              <a:gd name="connsiteX5" fmla="*/ 3774528 w 4218432"/>
              <a:gd name="connsiteY5" fmla="*/ 665857 h 887809"/>
              <a:gd name="connsiteX6" fmla="*/ 0 w 4218432"/>
              <a:gd name="connsiteY6" fmla="*/ 665857 h 887809"/>
              <a:gd name="connsiteX7" fmla="*/ 0 w 4218432"/>
              <a:gd name="connsiteY7" fmla="*/ 221952 h 88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18432" h="887809">
                <a:moveTo>
                  <a:pt x="0" y="221952"/>
                </a:moveTo>
                <a:lnTo>
                  <a:pt x="3774528" y="221952"/>
                </a:lnTo>
                <a:lnTo>
                  <a:pt x="3774528" y="0"/>
                </a:lnTo>
                <a:lnTo>
                  <a:pt x="4218432" y="443905"/>
                </a:lnTo>
                <a:lnTo>
                  <a:pt x="3774528" y="887809"/>
                </a:lnTo>
                <a:lnTo>
                  <a:pt x="3774528" y="665857"/>
                </a:lnTo>
                <a:lnTo>
                  <a:pt x="0" y="665857"/>
                </a:lnTo>
                <a:lnTo>
                  <a:pt x="0" y="221952"/>
                </a:lnTo>
                <a:close/>
              </a:path>
            </a:pathLst>
          </a:custGeom>
          <a:gradFill>
            <a:gsLst>
              <a:gs pos="45000">
                <a:schemeClr val="accent6">
                  <a:lumMod val="75000"/>
                  <a:alpha val="30000"/>
                </a:schemeClr>
              </a:gs>
              <a:gs pos="100000">
                <a:schemeClr val="tx1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286722" rIns="475952" bIns="362892" numCol="1" spcCol="1270" anchor="ctr" anchorCtr="0">
            <a:noAutofit/>
          </a:bodyPr>
          <a:lstStyle/>
          <a:p>
            <a:pPr lvl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sp>
        <p:nvSpPr>
          <p:cNvPr id="12" name="Freeform 11"/>
          <p:cNvSpPr/>
          <p:nvPr/>
        </p:nvSpPr>
        <p:spPr>
          <a:xfrm>
            <a:off x="5025136" y="2952906"/>
            <a:ext cx="2340864" cy="461048"/>
          </a:xfrm>
          <a:custGeom>
            <a:avLst/>
            <a:gdLst>
              <a:gd name="connsiteX0" fmla="*/ 0 w 2340864"/>
              <a:gd name="connsiteY0" fmla="*/ 221952 h 887809"/>
              <a:gd name="connsiteX1" fmla="*/ 1896960 w 2340864"/>
              <a:gd name="connsiteY1" fmla="*/ 221952 h 887809"/>
              <a:gd name="connsiteX2" fmla="*/ 1896960 w 2340864"/>
              <a:gd name="connsiteY2" fmla="*/ 0 h 887809"/>
              <a:gd name="connsiteX3" fmla="*/ 2340864 w 2340864"/>
              <a:gd name="connsiteY3" fmla="*/ 443905 h 887809"/>
              <a:gd name="connsiteX4" fmla="*/ 1896960 w 2340864"/>
              <a:gd name="connsiteY4" fmla="*/ 887809 h 887809"/>
              <a:gd name="connsiteX5" fmla="*/ 1896960 w 2340864"/>
              <a:gd name="connsiteY5" fmla="*/ 665857 h 887809"/>
              <a:gd name="connsiteX6" fmla="*/ 0 w 2340864"/>
              <a:gd name="connsiteY6" fmla="*/ 665857 h 887809"/>
              <a:gd name="connsiteX7" fmla="*/ 0 w 2340864"/>
              <a:gd name="connsiteY7" fmla="*/ 221952 h 88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0864" h="887809">
                <a:moveTo>
                  <a:pt x="0" y="221952"/>
                </a:moveTo>
                <a:lnTo>
                  <a:pt x="1896960" y="221952"/>
                </a:lnTo>
                <a:lnTo>
                  <a:pt x="1896960" y="0"/>
                </a:lnTo>
                <a:lnTo>
                  <a:pt x="2340864" y="443905"/>
                </a:lnTo>
                <a:lnTo>
                  <a:pt x="1896960" y="887809"/>
                </a:lnTo>
                <a:lnTo>
                  <a:pt x="1896960" y="665857"/>
                </a:lnTo>
                <a:lnTo>
                  <a:pt x="0" y="665857"/>
                </a:lnTo>
                <a:lnTo>
                  <a:pt x="0" y="221952"/>
                </a:lnTo>
                <a:close/>
              </a:path>
            </a:pathLst>
          </a:custGeom>
          <a:gradFill>
            <a:gsLst>
              <a:gs pos="45000">
                <a:schemeClr val="accent6">
                  <a:lumMod val="75000"/>
                  <a:alpha val="30000"/>
                </a:schemeClr>
              </a:gs>
              <a:gs pos="100000">
                <a:schemeClr val="tx1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286722" rIns="475952" bIns="362892" numCol="1" spcCol="1270" anchor="ctr" anchorCtr="0">
            <a:noAutofit/>
          </a:bodyPr>
          <a:lstStyle/>
          <a:p>
            <a:pPr lvl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pic>
        <p:nvPicPr>
          <p:cNvPr id="3" name="Picture 2" descr="Releases pack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1"/>
          <a:stretch/>
        </p:blipFill>
        <p:spPr>
          <a:xfrm>
            <a:off x="1319122" y="1909008"/>
            <a:ext cx="5907178" cy="415535"/>
          </a:xfrm>
          <a:prstGeom prst="rect">
            <a:avLst/>
          </a:prstGeom>
        </p:spPr>
      </p:pic>
      <p:sp>
        <p:nvSpPr>
          <p:cNvPr id="4" name="Curved Up Arrow 3"/>
          <p:cNvSpPr/>
          <p:nvPr/>
        </p:nvSpPr>
        <p:spPr>
          <a:xfrm rot="1579167">
            <a:off x="2102531" y="4203945"/>
            <a:ext cx="918175" cy="501919"/>
          </a:xfrm>
          <a:prstGeom prst="curved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Up Arrow 16"/>
          <p:cNvSpPr/>
          <p:nvPr/>
        </p:nvSpPr>
        <p:spPr>
          <a:xfrm rot="1579167">
            <a:off x="4249023" y="4568937"/>
            <a:ext cx="918175" cy="501919"/>
          </a:xfrm>
          <a:prstGeom prst="curved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79" y="3062013"/>
            <a:ext cx="1786932" cy="13293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761" y="3361716"/>
            <a:ext cx="1786932" cy="132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3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" descr="Ri + Modulador + Decisa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56" b="-12756"/>
          <a:stretch>
            <a:fillRect/>
          </a:stretch>
        </p:blipFill>
        <p:spPr>
          <a:xfrm>
            <a:off x="5237163" y="3194217"/>
            <a:ext cx="1873250" cy="1704975"/>
          </a:xfrm>
          <a:prstGeom prst="rect">
            <a:avLst/>
          </a:prstGeom>
        </p:spPr>
      </p:pic>
      <p:pic>
        <p:nvPicPr>
          <p:cNvPr id="14" name="Content Placeholder 1" descr="Ri + Modulador + Decisa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56" b="-12756"/>
          <a:stretch>
            <a:fillRect/>
          </a:stretch>
        </p:blipFill>
        <p:spPr>
          <a:xfrm>
            <a:off x="3211513" y="2920111"/>
            <a:ext cx="1873250" cy="1704975"/>
          </a:xfrm>
          <a:prstGeom prst="rect">
            <a:avLst/>
          </a:prstGeom>
        </p:spPr>
      </p:pic>
      <p:pic>
        <p:nvPicPr>
          <p:cNvPr id="2" name="Content Placeholder 1" descr="Ri + Modulador + Decisao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56" b="-12756"/>
          <a:stretch>
            <a:fillRect/>
          </a:stretch>
        </p:blipFill>
        <p:spPr>
          <a:xfrm>
            <a:off x="1223963" y="2624558"/>
            <a:ext cx="1873250" cy="1704975"/>
          </a:xfrm>
        </p:spPr>
      </p:pic>
      <p:sp>
        <p:nvSpPr>
          <p:cNvPr id="8" name="Freeform 7"/>
          <p:cNvSpPr/>
          <p:nvPr/>
        </p:nvSpPr>
        <p:spPr>
          <a:xfrm>
            <a:off x="1270000" y="2361033"/>
            <a:ext cx="6096000" cy="461048"/>
          </a:xfrm>
          <a:custGeom>
            <a:avLst/>
            <a:gdLst>
              <a:gd name="connsiteX0" fmla="*/ 0 w 6096000"/>
              <a:gd name="connsiteY0" fmla="*/ 221952 h 887809"/>
              <a:gd name="connsiteX1" fmla="*/ 5652096 w 6096000"/>
              <a:gd name="connsiteY1" fmla="*/ 221952 h 887809"/>
              <a:gd name="connsiteX2" fmla="*/ 5652096 w 6096000"/>
              <a:gd name="connsiteY2" fmla="*/ 0 h 887809"/>
              <a:gd name="connsiteX3" fmla="*/ 6096000 w 6096000"/>
              <a:gd name="connsiteY3" fmla="*/ 443905 h 887809"/>
              <a:gd name="connsiteX4" fmla="*/ 5652096 w 6096000"/>
              <a:gd name="connsiteY4" fmla="*/ 887809 h 887809"/>
              <a:gd name="connsiteX5" fmla="*/ 5652096 w 6096000"/>
              <a:gd name="connsiteY5" fmla="*/ 665857 h 887809"/>
              <a:gd name="connsiteX6" fmla="*/ 0 w 6096000"/>
              <a:gd name="connsiteY6" fmla="*/ 665857 h 887809"/>
              <a:gd name="connsiteX7" fmla="*/ 0 w 6096000"/>
              <a:gd name="connsiteY7" fmla="*/ 221952 h 88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887809">
                <a:moveTo>
                  <a:pt x="0" y="221952"/>
                </a:moveTo>
                <a:lnTo>
                  <a:pt x="5652096" y="221952"/>
                </a:lnTo>
                <a:lnTo>
                  <a:pt x="5652096" y="0"/>
                </a:lnTo>
                <a:lnTo>
                  <a:pt x="6096000" y="443905"/>
                </a:lnTo>
                <a:lnTo>
                  <a:pt x="5652096" y="887809"/>
                </a:lnTo>
                <a:lnTo>
                  <a:pt x="5652096" y="665857"/>
                </a:lnTo>
                <a:lnTo>
                  <a:pt x="0" y="665857"/>
                </a:lnTo>
                <a:lnTo>
                  <a:pt x="0" y="221952"/>
                </a:lnTo>
                <a:close/>
              </a:path>
            </a:pathLst>
          </a:custGeom>
          <a:gradFill>
            <a:gsLst>
              <a:gs pos="45000">
                <a:schemeClr val="accent6">
                  <a:lumMod val="75000"/>
                  <a:alpha val="30000"/>
                </a:schemeClr>
              </a:gs>
              <a:gs pos="100000">
                <a:schemeClr val="tx1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286722" rIns="475952" bIns="362892" numCol="1" spcCol="1270" anchor="ctr" anchorCtr="0">
            <a:noAutofit/>
          </a:bodyPr>
          <a:lstStyle/>
          <a:p>
            <a:pPr lvl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sp>
        <p:nvSpPr>
          <p:cNvPr id="10" name="Freeform 9"/>
          <p:cNvSpPr/>
          <p:nvPr/>
        </p:nvSpPr>
        <p:spPr>
          <a:xfrm>
            <a:off x="3147568" y="2656969"/>
            <a:ext cx="4218432" cy="461048"/>
          </a:xfrm>
          <a:custGeom>
            <a:avLst/>
            <a:gdLst>
              <a:gd name="connsiteX0" fmla="*/ 0 w 4218432"/>
              <a:gd name="connsiteY0" fmla="*/ 221952 h 887809"/>
              <a:gd name="connsiteX1" fmla="*/ 3774528 w 4218432"/>
              <a:gd name="connsiteY1" fmla="*/ 221952 h 887809"/>
              <a:gd name="connsiteX2" fmla="*/ 3774528 w 4218432"/>
              <a:gd name="connsiteY2" fmla="*/ 0 h 887809"/>
              <a:gd name="connsiteX3" fmla="*/ 4218432 w 4218432"/>
              <a:gd name="connsiteY3" fmla="*/ 443905 h 887809"/>
              <a:gd name="connsiteX4" fmla="*/ 3774528 w 4218432"/>
              <a:gd name="connsiteY4" fmla="*/ 887809 h 887809"/>
              <a:gd name="connsiteX5" fmla="*/ 3774528 w 4218432"/>
              <a:gd name="connsiteY5" fmla="*/ 665857 h 887809"/>
              <a:gd name="connsiteX6" fmla="*/ 0 w 4218432"/>
              <a:gd name="connsiteY6" fmla="*/ 665857 h 887809"/>
              <a:gd name="connsiteX7" fmla="*/ 0 w 4218432"/>
              <a:gd name="connsiteY7" fmla="*/ 221952 h 88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18432" h="887809">
                <a:moveTo>
                  <a:pt x="0" y="221952"/>
                </a:moveTo>
                <a:lnTo>
                  <a:pt x="3774528" y="221952"/>
                </a:lnTo>
                <a:lnTo>
                  <a:pt x="3774528" y="0"/>
                </a:lnTo>
                <a:lnTo>
                  <a:pt x="4218432" y="443905"/>
                </a:lnTo>
                <a:lnTo>
                  <a:pt x="3774528" y="887809"/>
                </a:lnTo>
                <a:lnTo>
                  <a:pt x="3774528" y="665857"/>
                </a:lnTo>
                <a:lnTo>
                  <a:pt x="0" y="665857"/>
                </a:lnTo>
                <a:lnTo>
                  <a:pt x="0" y="221952"/>
                </a:lnTo>
                <a:close/>
              </a:path>
            </a:pathLst>
          </a:custGeom>
          <a:gradFill>
            <a:gsLst>
              <a:gs pos="45000">
                <a:schemeClr val="accent6">
                  <a:lumMod val="75000"/>
                  <a:alpha val="30000"/>
                </a:schemeClr>
              </a:gs>
              <a:gs pos="100000">
                <a:schemeClr val="tx1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286722" rIns="475952" bIns="362892" numCol="1" spcCol="1270" anchor="ctr" anchorCtr="0">
            <a:noAutofit/>
          </a:bodyPr>
          <a:lstStyle/>
          <a:p>
            <a:pPr lvl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sp>
        <p:nvSpPr>
          <p:cNvPr id="12" name="Freeform 11"/>
          <p:cNvSpPr/>
          <p:nvPr/>
        </p:nvSpPr>
        <p:spPr>
          <a:xfrm>
            <a:off x="5025136" y="2952906"/>
            <a:ext cx="2340864" cy="461048"/>
          </a:xfrm>
          <a:custGeom>
            <a:avLst/>
            <a:gdLst>
              <a:gd name="connsiteX0" fmla="*/ 0 w 2340864"/>
              <a:gd name="connsiteY0" fmla="*/ 221952 h 887809"/>
              <a:gd name="connsiteX1" fmla="*/ 1896960 w 2340864"/>
              <a:gd name="connsiteY1" fmla="*/ 221952 h 887809"/>
              <a:gd name="connsiteX2" fmla="*/ 1896960 w 2340864"/>
              <a:gd name="connsiteY2" fmla="*/ 0 h 887809"/>
              <a:gd name="connsiteX3" fmla="*/ 2340864 w 2340864"/>
              <a:gd name="connsiteY3" fmla="*/ 443905 h 887809"/>
              <a:gd name="connsiteX4" fmla="*/ 1896960 w 2340864"/>
              <a:gd name="connsiteY4" fmla="*/ 887809 h 887809"/>
              <a:gd name="connsiteX5" fmla="*/ 1896960 w 2340864"/>
              <a:gd name="connsiteY5" fmla="*/ 665857 h 887809"/>
              <a:gd name="connsiteX6" fmla="*/ 0 w 2340864"/>
              <a:gd name="connsiteY6" fmla="*/ 665857 h 887809"/>
              <a:gd name="connsiteX7" fmla="*/ 0 w 2340864"/>
              <a:gd name="connsiteY7" fmla="*/ 221952 h 88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0864" h="887809">
                <a:moveTo>
                  <a:pt x="0" y="221952"/>
                </a:moveTo>
                <a:lnTo>
                  <a:pt x="1896960" y="221952"/>
                </a:lnTo>
                <a:lnTo>
                  <a:pt x="1896960" y="0"/>
                </a:lnTo>
                <a:lnTo>
                  <a:pt x="2340864" y="443905"/>
                </a:lnTo>
                <a:lnTo>
                  <a:pt x="1896960" y="887809"/>
                </a:lnTo>
                <a:lnTo>
                  <a:pt x="1896960" y="665857"/>
                </a:lnTo>
                <a:lnTo>
                  <a:pt x="0" y="665857"/>
                </a:lnTo>
                <a:lnTo>
                  <a:pt x="0" y="221952"/>
                </a:lnTo>
                <a:close/>
              </a:path>
            </a:pathLst>
          </a:custGeom>
          <a:gradFill>
            <a:gsLst>
              <a:gs pos="45000">
                <a:schemeClr val="accent6">
                  <a:lumMod val="75000"/>
                  <a:alpha val="30000"/>
                </a:schemeClr>
              </a:gs>
              <a:gs pos="100000">
                <a:schemeClr val="tx1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286722" rIns="475952" bIns="362892" numCol="1" spcCol="1270" anchor="ctr" anchorCtr="0">
            <a:noAutofit/>
          </a:bodyPr>
          <a:lstStyle/>
          <a:p>
            <a:pPr lvl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pic>
        <p:nvPicPr>
          <p:cNvPr id="3" name="Picture 2" descr="Releases pack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1"/>
          <a:stretch/>
        </p:blipFill>
        <p:spPr>
          <a:xfrm>
            <a:off x="1319122" y="1909008"/>
            <a:ext cx="5907178" cy="415535"/>
          </a:xfrm>
          <a:prstGeom prst="rect">
            <a:avLst/>
          </a:prstGeom>
        </p:spPr>
      </p:pic>
      <p:sp>
        <p:nvSpPr>
          <p:cNvPr id="4" name="Curved Up Arrow 3"/>
          <p:cNvSpPr/>
          <p:nvPr/>
        </p:nvSpPr>
        <p:spPr>
          <a:xfrm rot="1579167">
            <a:off x="2102531" y="4203945"/>
            <a:ext cx="918175" cy="501919"/>
          </a:xfrm>
          <a:prstGeom prst="curved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Up Arrow 16"/>
          <p:cNvSpPr/>
          <p:nvPr/>
        </p:nvSpPr>
        <p:spPr>
          <a:xfrm rot="1579167">
            <a:off x="4249023" y="4568937"/>
            <a:ext cx="918175" cy="501919"/>
          </a:xfrm>
          <a:prstGeom prst="curved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150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 descr="Captura de Tela 2018-05-18 às 09.52.3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r="3537" b="-4325"/>
          <a:stretch/>
        </p:blipFill>
        <p:spPr>
          <a:xfrm>
            <a:off x="4776287" y="4924245"/>
            <a:ext cx="3691353" cy="18831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62006" y="4647246"/>
            <a:ext cx="1833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Experimentação</a:t>
            </a:r>
            <a:r>
              <a:rPr lang="en-US" sz="1200" b="1" dirty="0"/>
              <a:t> </a:t>
            </a:r>
            <a:r>
              <a:rPr lang="en-US" sz="1200" b="1" dirty="0" err="1"/>
              <a:t>Contínua</a:t>
            </a:r>
            <a:endParaRPr 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094873" y="5741262"/>
            <a:ext cx="4719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apoia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1166650" y="3637719"/>
            <a:ext cx="1918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Desenvolvimento</a:t>
            </a:r>
            <a:r>
              <a:rPr lang="en-US" sz="1200" b="1" dirty="0"/>
              <a:t> </a:t>
            </a:r>
            <a:r>
              <a:rPr lang="en-US" sz="1200" b="1" dirty="0" err="1"/>
              <a:t>Contínuo</a:t>
            </a:r>
            <a:endParaRPr lang="en-US" sz="1200" b="1" dirty="0"/>
          </a:p>
        </p:txBody>
      </p:sp>
      <p:pic>
        <p:nvPicPr>
          <p:cNvPr id="2" name="Picture 1" descr="Ri + Modulador + Decisa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8" y="3914718"/>
            <a:ext cx="3701864" cy="2684481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10800000">
            <a:off x="3514642" y="4263848"/>
            <a:ext cx="3550431" cy="302653"/>
          </a:xfrm>
          <a:prstGeom prst="bentConnector3">
            <a:avLst>
              <a:gd name="adj1" fmla="val 164"/>
            </a:avLst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944679" y="3976077"/>
            <a:ext cx="403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guia</a:t>
            </a:r>
            <a:endParaRPr lang="en-US" sz="1000" dirty="0"/>
          </a:p>
        </p:txBody>
      </p:sp>
      <p:pic>
        <p:nvPicPr>
          <p:cNvPr id="26" name="Picture 25" descr="Repo Quali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60"/>
          <a:stretch/>
        </p:blipFill>
        <p:spPr>
          <a:xfrm>
            <a:off x="746387" y="2201588"/>
            <a:ext cx="840526" cy="7027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24833" y="2959241"/>
            <a:ext cx="90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dirty="0" err="1"/>
              <a:t>Medidas</a:t>
            </a:r>
            <a:endParaRPr lang="en-US" sz="1000" dirty="0"/>
          </a:p>
          <a:p>
            <a:pPr marL="190500" lvl="1" algn="ctr"/>
            <a:r>
              <a:rPr lang="en-US" sz="1000" dirty="0" err="1"/>
              <a:t>Experimentos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2847615" y="2990019"/>
            <a:ext cx="110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dirty="0" err="1"/>
              <a:t>Medidas</a:t>
            </a:r>
            <a:r>
              <a:rPr lang="en-US" sz="1000" dirty="0"/>
              <a:t> QPS</a:t>
            </a:r>
          </a:p>
          <a:p>
            <a:pPr marL="190500" lvl="1" algn="ctr"/>
            <a:r>
              <a:rPr lang="en-US" sz="800" dirty="0"/>
              <a:t>(</a:t>
            </a:r>
            <a:r>
              <a:rPr lang="en-US" sz="800" dirty="0" err="1"/>
              <a:t>Estáticas</a:t>
            </a:r>
            <a:r>
              <a:rPr lang="en-US" sz="800" dirty="0"/>
              <a:t>/</a:t>
            </a:r>
            <a:r>
              <a:rPr lang="en-US" sz="800" dirty="0" err="1"/>
              <a:t>Dinâmicas</a:t>
            </a:r>
            <a:r>
              <a:rPr lang="en-US" sz="800" dirty="0"/>
              <a:t> )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4026071" y="5782734"/>
            <a:ext cx="608916" cy="0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3390902" y="2904332"/>
            <a:ext cx="1066798" cy="880268"/>
          </a:xfrm>
          <a:prstGeom prst="straightConnector1">
            <a:avLst/>
          </a:prstGeom>
          <a:ln>
            <a:solidFill>
              <a:srgbClr val="000000">
                <a:alpha val="59000"/>
              </a:srgbClr>
            </a:solidFill>
            <a:prstDash val="sysDash"/>
            <a:headEnd type="none" w="med" len="lg"/>
            <a:tailEnd type="arrow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699729" y="2901119"/>
            <a:ext cx="1116871" cy="858081"/>
          </a:xfrm>
          <a:prstGeom prst="straightConnector1">
            <a:avLst/>
          </a:prstGeom>
          <a:ln>
            <a:solidFill>
              <a:srgbClr val="000000">
                <a:alpha val="59000"/>
              </a:srgbClr>
            </a:solidFill>
            <a:prstDash val="sysDash"/>
            <a:headEnd type="none" w="med" len="lg"/>
            <a:tailEnd type="arrow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analytics 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615" y="2263043"/>
            <a:ext cx="3438423" cy="579834"/>
          </a:xfrm>
          <a:prstGeom prst="rect">
            <a:avLst/>
          </a:prstGeom>
        </p:spPr>
      </p:pic>
      <p:cxnSp>
        <p:nvCxnSpPr>
          <p:cNvPr id="104" name="Straight Arrow Connector 103"/>
          <p:cNvCxnSpPr>
            <a:stCxn id="102" idx="1"/>
            <a:endCxn id="26" idx="3"/>
          </p:cNvCxnSpPr>
          <p:nvPr/>
        </p:nvCxnSpPr>
        <p:spPr>
          <a:xfrm flipH="1">
            <a:off x="1586913" y="2552960"/>
            <a:ext cx="1260702" cy="0"/>
          </a:xfrm>
          <a:prstGeom prst="straightConnector1">
            <a:avLst/>
          </a:prstGeom>
          <a:ln>
            <a:solidFill>
              <a:schemeClr val="tx1">
                <a:alpha val="79000"/>
              </a:schemeClr>
            </a:solidFill>
            <a:prstDash val="sysDash"/>
            <a:headEnd type="arrow" w="med" len="lg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26" idx="0"/>
          </p:cNvCxnSpPr>
          <p:nvPr/>
        </p:nvCxnSpPr>
        <p:spPr>
          <a:xfrm flipV="1">
            <a:off x="1166650" y="1669720"/>
            <a:ext cx="0" cy="481329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produto tensorira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63" y="444529"/>
            <a:ext cx="1826303" cy="1135705"/>
          </a:xfrm>
          <a:prstGeom prst="rect">
            <a:avLst/>
          </a:prstGeom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276931" y="-24128"/>
            <a:ext cx="1732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Tensor</a:t>
            </a:r>
          </a:p>
        </p:txBody>
      </p:sp>
    </p:spTree>
    <p:extLst>
      <p:ext uri="{BB962C8B-B14F-4D97-AF65-F5344CB8AC3E}">
        <p14:creationId xmlns:p14="http://schemas.microsoft.com/office/powerpoint/2010/main" val="1847051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 + Equalizer + Decisao.png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53" y="3987362"/>
            <a:ext cx="3949200" cy="27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5198" y="3620700"/>
            <a:ext cx="2014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Experimentation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22081" y="5659541"/>
            <a:ext cx="1559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supports decision-making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3865" y="3657925"/>
            <a:ext cx="1814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Development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61604" y="4323598"/>
            <a:ext cx="506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drives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86021" y="2979447"/>
            <a:ext cx="89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b="1" dirty="0"/>
              <a:t>Experimental</a:t>
            </a:r>
          </a:p>
          <a:p>
            <a:pPr marL="190500" lvl="1" algn="ctr"/>
            <a:r>
              <a:rPr lang="en-US" sz="1000" b="1" dirty="0"/>
              <a:t>Measures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67263" y="3010225"/>
            <a:ext cx="975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b="1" dirty="0"/>
              <a:t>Dev. Measures</a:t>
            </a:r>
          </a:p>
          <a:p>
            <a:pPr marL="190500" lvl="1" algn="ctr"/>
            <a:r>
              <a:rPr lang="en-US" sz="1000" b="1" dirty="0"/>
              <a:t> </a:t>
            </a:r>
            <a:r>
              <a:rPr lang="en-US" sz="800" b="1" dirty="0"/>
              <a:t>(Static/Dynamic)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3847609" y="2924538"/>
            <a:ext cx="1066798" cy="88026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5156436" y="2921325"/>
            <a:ext cx="1116871" cy="85808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2088865" y="1698976"/>
            <a:ext cx="0" cy="437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606121" y="2591540"/>
            <a:ext cx="975036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3340" y="6611676"/>
            <a:ext cx="1270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Quality Equalizer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92981" y="5966657"/>
            <a:ext cx="8591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Release</a:t>
            </a:r>
          </a:p>
          <a:p>
            <a:pPr algn="ctr"/>
            <a:r>
              <a:rPr lang="en-US" sz="1100" b="1" dirty="0"/>
              <a:t>Acceptance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706118" y="2287412"/>
            <a:ext cx="758479" cy="633913"/>
            <a:chOff x="828434" y="2267206"/>
            <a:chExt cx="758479" cy="633913"/>
          </a:xfrm>
        </p:grpSpPr>
        <p:sp>
          <p:nvSpPr>
            <p:cNvPr id="25" name="Can 24"/>
            <p:cNvSpPr/>
            <p:nvPr/>
          </p:nvSpPr>
          <p:spPr>
            <a:xfrm>
              <a:off x="835450" y="2267206"/>
              <a:ext cx="751463" cy="633913"/>
            </a:xfrm>
            <a:prstGeom prst="can">
              <a:avLst/>
            </a:prstGeom>
            <a:noFill/>
            <a:ln w="19050" cmpd="sng"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8434" y="2423117"/>
              <a:ext cx="7580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/>
                <a:t>SPQ</a:t>
              </a:r>
            </a:p>
            <a:p>
              <a:pPr algn="ctr"/>
              <a:r>
                <a:rPr lang="en-US" sz="1100" b="1" dirty="0"/>
                <a:t>Measures</a:t>
              </a:r>
            </a:p>
          </p:txBody>
        </p:sp>
      </p:grpSp>
      <p:pic>
        <p:nvPicPr>
          <p:cNvPr id="6" name="Picture 5" descr="CE - 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18" y="3987362"/>
            <a:ext cx="3115766" cy="1410074"/>
          </a:xfrm>
          <a:prstGeom prst="rect">
            <a:avLst/>
          </a:prstGeom>
        </p:spPr>
      </p:pic>
      <p:cxnSp>
        <p:nvCxnSpPr>
          <p:cNvPr id="39" name="Elbow Connector 38"/>
          <p:cNvCxnSpPr>
            <a:stCxn id="6" idx="2"/>
          </p:cNvCxnSpPr>
          <p:nvPr/>
        </p:nvCxnSpPr>
        <p:spPr>
          <a:xfrm rot="5400000">
            <a:off x="5627381" y="4249736"/>
            <a:ext cx="569221" cy="28646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089847" y="2041620"/>
            <a:ext cx="2425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Software Analytics Tools/API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706501" y="2363008"/>
            <a:ext cx="2677258" cy="467275"/>
            <a:chOff x="3249794" y="2342802"/>
            <a:chExt cx="2677258" cy="467275"/>
          </a:xfrm>
        </p:grpSpPr>
        <p:pic>
          <p:nvPicPr>
            <p:cNvPr id="42" name="Picture 41" descr="SA - icons.png"/>
            <p:cNvPicPr>
              <a:picLocks noChangeAspect="1"/>
            </p:cNvPicPr>
            <p:nvPr/>
          </p:nvPicPr>
          <p:blipFill>
            <a:blip r:embed="rId4">
              <a:alphaModFix amt="5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2113" y="2444018"/>
              <a:ext cx="2518274" cy="310865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3249794" y="2342802"/>
              <a:ext cx="2677258" cy="467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 flipH="1">
            <a:off x="4452179" y="4581229"/>
            <a:ext cx="119518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77099" y="-46893"/>
            <a:ext cx="277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Quality Tensor Computation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505042" y="258328"/>
            <a:ext cx="3112557" cy="1323211"/>
            <a:chOff x="372888" y="351010"/>
            <a:chExt cx="3112557" cy="1323211"/>
          </a:xfrm>
        </p:grpSpPr>
        <p:grpSp>
          <p:nvGrpSpPr>
            <p:cNvPr id="60" name="Group 59"/>
            <p:cNvGrpSpPr/>
            <p:nvPr/>
          </p:nvGrpSpPr>
          <p:grpSpPr>
            <a:xfrm>
              <a:off x="463476" y="453973"/>
              <a:ext cx="2937304" cy="1160102"/>
              <a:chOff x="463476" y="453973"/>
              <a:chExt cx="2937304" cy="1160102"/>
            </a:xfrm>
          </p:grpSpPr>
          <p:pic>
            <p:nvPicPr>
              <p:cNvPr id="64" name="Picture 63" descr="produto tensoriral.png"/>
              <p:cNvPicPr>
                <a:picLocks noChangeAspect="1"/>
              </p:cNvPicPr>
              <p:nvPr/>
            </p:nvPicPr>
            <p:blipFill>
              <a:blip r:embed="rId5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76" y="496152"/>
                <a:ext cx="1660275" cy="103245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9" name="Picture 58" descr="source code white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16" r="8133"/>
              <a:stretch/>
            </p:blipFill>
            <p:spPr>
              <a:xfrm>
                <a:off x="2144890" y="453973"/>
                <a:ext cx="1255890" cy="1160102"/>
              </a:xfrm>
              <a:prstGeom prst="rect">
                <a:avLst/>
              </a:prstGeom>
            </p:spPr>
          </p:pic>
        </p:grpSp>
        <p:sp>
          <p:nvSpPr>
            <p:cNvPr id="70" name="Rectangle 69"/>
            <p:cNvSpPr/>
            <p:nvPr/>
          </p:nvSpPr>
          <p:spPr>
            <a:xfrm>
              <a:off x="372888" y="351010"/>
              <a:ext cx="3112557" cy="13232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3" name="Picture 72" descr="Tensor 1.jp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35" y="34317"/>
            <a:ext cx="1211668" cy="1430508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644405" y="1452373"/>
            <a:ext cx="234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Dashboard &amp;</a:t>
            </a:r>
          </a:p>
          <a:p>
            <a:pPr algn="ctr"/>
            <a:r>
              <a:rPr lang="en-US" sz="1200" b="1" dirty="0"/>
              <a:t>Multidimensional Visualizations</a:t>
            </a:r>
          </a:p>
        </p:txBody>
      </p:sp>
      <p:pic>
        <p:nvPicPr>
          <p:cNvPr id="63" name="Picture 62" descr="Captura de Tela 2018-06-30 às 09.57.3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72" y="623071"/>
            <a:ext cx="400993" cy="345641"/>
          </a:xfrm>
          <a:prstGeom prst="rect">
            <a:avLst/>
          </a:prstGeom>
        </p:spPr>
      </p:pic>
      <p:pic>
        <p:nvPicPr>
          <p:cNvPr id="68" name="Picture 67" descr="Captura de Tela 2018-06-30 às 15.45.45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72" y="1092362"/>
            <a:ext cx="432000" cy="315033"/>
          </a:xfrm>
          <a:prstGeom prst="rect">
            <a:avLst/>
          </a:prstGeom>
        </p:spPr>
      </p:pic>
      <p:pic>
        <p:nvPicPr>
          <p:cNvPr id="71" name="Picture 70" descr="Captura de Tela 2018-06-30 às 15.45.1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72" y="157163"/>
            <a:ext cx="432000" cy="380477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>
            <a:off x="4216847" y="949487"/>
            <a:ext cx="234320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099858" y="639588"/>
            <a:ext cx="6447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provides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013483" y="6022178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11953" y="4302595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(II)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309546" y="5505652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(III)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914407" y="1713983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(IV)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08730" y="2363155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(V)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703510" y="258328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(VI)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664546" y="1998427"/>
            <a:ext cx="64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(VII)</a:t>
            </a:r>
          </a:p>
        </p:txBody>
      </p:sp>
    </p:spTree>
    <p:extLst>
      <p:ext uri="{BB962C8B-B14F-4D97-AF65-F5344CB8AC3E}">
        <p14:creationId xmlns:p14="http://schemas.microsoft.com/office/powerpoint/2010/main" val="3815832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571500" y="643868"/>
            <a:ext cx="8100000" cy="60120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77098" y="4875348"/>
            <a:ext cx="7700152" cy="1514138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21558" y="4908000"/>
            <a:ext cx="1831768" cy="189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Experimentation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56710" y="4933425"/>
            <a:ext cx="1649654" cy="189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Development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18291" y="5388089"/>
            <a:ext cx="460870" cy="168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drives</a:t>
            </a:r>
          </a:p>
        </p:txBody>
      </p:sp>
      <p:pic>
        <p:nvPicPr>
          <p:cNvPr id="6" name="Picture 5" descr="CE - 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31" y="5158435"/>
            <a:ext cx="2832514" cy="963099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>
            <a:off x="4246086" y="5564054"/>
            <a:ext cx="108653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941387" y="5181862"/>
            <a:ext cx="3352523" cy="966665"/>
            <a:chOff x="1406171" y="349510"/>
            <a:chExt cx="7318902" cy="2859061"/>
          </a:xfrm>
        </p:grpSpPr>
        <p:sp>
          <p:nvSpPr>
            <p:cNvPr id="72" name="Cube 71"/>
            <p:cNvSpPr/>
            <p:nvPr/>
          </p:nvSpPr>
          <p:spPr>
            <a:xfrm>
              <a:off x="2048728" y="349510"/>
              <a:ext cx="6314131" cy="1973282"/>
            </a:xfrm>
            <a:prstGeom prst="cub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 descr="kanban-board-kanbanflow.jpg"/>
            <p:cNvPicPr>
              <a:picLocks noChangeAspect="1"/>
            </p:cNvPicPr>
            <p:nvPr/>
          </p:nvPicPr>
          <p:blipFill rotWithShape="1">
            <a:blip r:embed="rId3">
              <a:alphaModFix amt="9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t="10244" r="1170" b="34298"/>
            <a:stretch/>
          </p:blipFill>
          <p:spPr>
            <a:xfrm>
              <a:off x="2137815" y="919885"/>
              <a:ext cx="5622805" cy="1320194"/>
            </a:xfrm>
            <a:prstGeom prst="rect">
              <a:avLst/>
            </a:prstGeom>
          </p:spPr>
        </p:pic>
        <p:cxnSp>
          <p:nvCxnSpPr>
            <p:cNvPr id="76" name="Straight Connector 75"/>
            <p:cNvCxnSpPr/>
            <p:nvPr/>
          </p:nvCxnSpPr>
          <p:spPr>
            <a:xfrm flipV="1">
              <a:off x="2048728" y="2618245"/>
              <a:ext cx="5836014" cy="1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Picture 76" descr="Ti-finish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4" r="8573" b="4892"/>
            <a:stretch/>
          </p:blipFill>
          <p:spPr>
            <a:xfrm>
              <a:off x="7962170" y="2472217"/>
              <a:ext cx="456164" cy="246873"/>
            </a:xfrm>
            <a:prstGeom prst="rect">
              <a:avLst/>
            </a:prstGeom>
          </p:spPr>
        </p:pic>
        <p:pic>
          <p:nvPicPr>
            <p:cNvPr id="78" name="Picture 77" descr="Ti-start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97" t="4893" r="9373" b="-1"/>
            <a:stretch/>
          </p:blipFill>
          <p:spPr>
            <a:xfrm>
              <a:off x="1560356" y="2472217"/>
              <a:ext cx="357673" cy="246873"/>
            </a:xfrm>
            <a:prstGeom prst="rect">
              <a:avLst/>
            </a:prstGeom>
          </p:spPr>
        </p:pic>
        <p:pic>
          <p:nvPicPr>
            <p:cNvPr id="79" name="Picture 78" descr="SQPCi-realized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390" y="2906318"/>
              <a:ext cx="1477683" cy="297456"/>
            </a:xfrm>
            <a:prstGeom prst="rect">
              <a:avLst/>
            </a:prstGeom>
          </p:spPr>
        </p:pic>
        <p:pic>
          <p:nvPicPr>
            <p:cNvPr id="81" name="Picture 80" descr="SQPCi-planne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171" y="2906318"/>
              <a:ext cx="1463289" cy="302253"/>
            </a:xfrm>
            <a:prstGeom prst="rect">
              <a:avLst/>
            </a:prstGeom>
          </p:spPr>
        </p:pic>
        <p:pic>
          <p:nvPicPr>
            <p:cNvPr id="82" name="Picture 81" descr="Ri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5324" y="422987"/>
              <a:ext cx="361917" cy="308519"/>
            </a:xfrm>
            <a:prstGeom prst="rect">
              <a:avLst/>
            </a:prstGeom>
          </p:spPr>
        </p:pic>
        <p:cxnSp>
          <p:nvCxnSpPr>
            <p:cNvPr id="93" name="Straight Connector 92"/>
            <p:cNvCxnSpPr/>
            <p:nvPr/>
          </p:nvCxnSpPr>
          <p:spPr>
            <a:xfrm>
              <a:off x="7898596" y="2521295"/>
              <a:ext cx="0" cy="197795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2034329" y="2521295"/>
              <a:ext cx="0" cy="197795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Picture 94" descr="Ti-start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205"/>
            <a:stretch/>
          </p:blipFill>
          <p:spPr>
            <a:xfrm>
              <a:off x="4819205" y="2643645"/>
              <a:ext cx="305712" cy="262673"/>
            </a:xfrm>
            <a:prstGeom prst="rect">
              <a:avLst/>
            </a:prstGeom>
          </p:spPr>
        </p:pic>
      </p:grpSp>
      <p:sp>
        <p:nvSpPr>
          <p:cNvPr id="99" name="TextBox 98"/>
          <p:cNvSpPr txBox="1"/>
          <p:nvPr/>
        </p:nvSpPr>
        <p:spPr>
          <a:xfrm>
            <a:off x="3436599" y="4501174"/>
            <a:ext cx="3119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Continuous Software Environment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104655" y="2261998"/>
            <a:ext cx="234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Dashboard &amp;</a:t>
            </a:r>
          </a:p>
          <a:p>
            <a:pPr algn="ctr"/>
            <a:r>
              <a:rPr lang="en-US" sz="1200" b="1" dirty="0"/>
              <a:t>Multidimensional Visualizations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33104" y="792437"/>
            <a:ext cx="1050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Quality Equalizer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735520" y="920221"/>
            <a:ext cx="2295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Quality Tensor Computation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3576279" y="1225442"/>
            <a:ext cx="2572361" cy="1323211"/>
            <a:chOff x="372888" y="351010"/>
            <a:chExt cx="3112557" cy="1323211"/>
          </a:xfrm>
        </p:grpSpPr>
        <p:grpSp>
          <p:nvGrpSpPr>
            <p:cNvPr id="60" name="Group 59"/>
            <p:cNvGrpSpPr/>
            <p:nvPr/>
          </p:nvGrpSpPr>
          <p:grpSpPr>
            <a:xfrm>
              <a:off x="463476" y="453973"/>
              <a:ext cx="2937304" cy="1160102"/>
              <a:chOff x="463476" y="453973"/>
              <a:chExt cx="2937304" cy="1160102"/>
            </a:xfrm>
          </p:grpSpPr>
          <p:pic>
            <p:nvPicPr>
              <p:cNvPr id="64" name="Picture 63" descr="produto tensoriral.png"/>
              <p:cNvPicPr>
                <a:picLocks noChangeAspect="1"/>
              </p:cNvPicPr>
              <p:nvPr/>
            </p:nvPicPr>
            <p:blipFill>
              <a:blip r:embed="rId9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76" y="496152"/>
                <a:ext cx="1660275" cy="103245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9" name="Picture 58" descr="source code white.png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16" r="8133"/>
              <a:stretch/>
            </p:blipFill>
            <p:spPr>
              <a:xfrm>
                <a:off x="2144890" y="453973"/>
                <a:ext cx="1255890" cy="1160102"/>
              </a:xfrm>
              <a:prstGeom prst="rect">
                <a:avLst/>
              </a:prstGeom>
            </p:spPr>
          </p:pic>
        </p:grpSp>
        <p:sp>
          <p:nvSpPr>
            <p:cNvPr id="70" name="Rectangle 69"/>
            <p:cNvSpPr/>
            <p:nvPr/>
          </p:nvSpPr>
          <p:spPr>
            <a:xfrm>
              <a:off x="372888" y="351010"/>
              <a:ext cx="3112557" cy="13232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3" name="Picture 72" descr="Tensor 1.jp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45" y="828067"/>
            <a:ext cx="1001378" cy="1430508"/>
          </a:xfrm>
          <a:prstGeom prst="rect">
            <a:avLst/>
          </a:prstGeom>
        </p:spPr>
      </p:pic>
      <p:pic>
        <p:nvPicPr>
          <p:cNvPr id="63" name="Picture 62" descr="Captura de Tela 2018-06-30 às 09.57.3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55" y="1416821"/>
            <a:ext cx="331399" cy="345641"/>
          </a:xfrm>
          <a:prstGeom prst="rect">
            <a:avLst/>
          </a:prstGeom>
        </p:spPr>
      </p:pic>
      <p:pic>
        <p:nvPicPr>
          <p:cNvPr id="68" name="Picture 67" descr="Captura de Tela 2018-06-30 às 15.45.45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55" y="1886112"/>
            <a:ext cx="357025" cy="315033"/>
          </a:xfrm>
          <a:prstGeom prst="rect">
            <a:avLst/>
          </a:prstGeom>
        </p:spPr>
      </p:pic>
      <p:pic>
        <p:nvPicPr>
          <p:cNvPr id="71" name="Picture 70" descr="Captura de Tela 2018-06-30 às 15.45.14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55" y="950913"/>
            <a:ext cx="357025" cy="380477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877907" y="1069436"/>
            <a:ext cx="2182699" cy="1734728"/>
            <a:chOff x="682768" y="3991771"/>
            <a:chExt cx="2910093" cy="1926657"/>
          </a:xfrm>
        </p:grpSpPr>
        <p:sp>
          <p:nvSpPr>
            <p:cNvPr id="102" name="TextBox 101"/>
            <p:cNvSpPr txBox="1"/>
            <p:nvPr/>
          </p:nvSpPr>
          <p:spPr>
            <a:xfrm>
              <a:off x="682768" y="3991771"/>
              <a:ext cx="2910093" cy="1926657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00" dirty="0">
                <a:solidFill>
                  <a:srgbClr val="FF0000"/>
                </a:solidFill>
              </a:endParaRPr>
            </a:p>
          </p:txBody>
        </p:sp>
        <p:pic>
          <p:nvPicPr>
            <p:cNvPr id="103" name="Picture 102" descr="QEqua + ISO25010 - Curves.png"/>
            <p:cNvPicPr preferRelativeResize="0"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4" y="4028851"/>
              <a:ext cx="2835763" cy="1856514"/>
            </a:xfrm>
            <a:prstGeom prst="rect">
              <a:avLst/>
            </a:prstGeom>
          </p:spPr>
        </p:pic>
      </p:grpSp>
      <p:sp>
        <p:nvSpPr>
          <p:cNvPr id="104" name="TextBox 103"/>
          <p:cNvSpPr txBox="1"/>
          <p:nvPr/>
        </p:nvSpPr>
        <p:spPr>
          <a:xfrm>
            <a:off x="786704" y="865495"/>
            <a:ext cx="7628646" cy="2039629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rgbClr val="FF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171652" y="2992312"/>
            <a:ext cx="5405812" cy="1837661"/>
            <a:chOff x="2171652" y="2595437"/>
            <a:chExt cx="5405812" cy="1837661"/>
          </a:xfrm>
        </p:grpSpPr>
        <p:sp>
          <p:nvSpPr>
            <p:cNvPr id="30" name="TextBox 29"/>
            <p:cNvSpPr txBox="1"/>
            <p:nvPr/>
          </p:nvSpPr>
          <p:spPr>
            <a:xfrm>
              <a:off x="2478607" y="3965343"/>
              <a:ext cx="975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90500" lvl="1" algn="ctr"/>
              <a:r>
                <a:rPr lang="en-US" sz="1000" b="1" dirty="0"/>
                <a:t>Dev. Measures</a:t>
              </a:r>
            </a:p>
            <a:p>
              <a:pPr marL="190500" lvl="1" algn="ctr"/>
              <a:r>
                <a:rPr lang="en-US" sz="1000" b="1" dirty="0"/>
                <a:t> </a:t>
              </a:r>
              <a:r>
                <a:rPr lang="en-US" sz="800" b="1" dirty="0"/>
                <a:t>(Static/Dynamic)</a:t>
              </a:r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>
              <a:off x="2410121" y="3927443"/>
              <a:ext cx="0" cy="46775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287942" y="3974654"/>
              <a:ext cx="8935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90500" lvl="1" algn="ctr"/>
              <a:r>
                <a:rPr lang="en-US" sz="1000" b="1" dirty="0"/>
                <a:t>Experimental</a:t>
              </a:r>
            </a:p>
            <a:p>
              <a:pPr marL="190500" lvl="1" algn="ctr"/>
              <a:r>
                <a:rPr lang="en-US" sz="1000" b="1" dirty="0"/>
                <a:t>Measures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3371594" y="3439679"/>
              <a:ext cx="975036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/>
            <p:cNvGrpSpPr/>
            <p:nvPr/>
          </p:nvGrpSpPr>
          <p:grpSpPr>
            <a:xfrm>
              <a:off x="2471591" y="3135551"/>
              <a:ext cx="758479" cy="633913"/>
              <a:chOff x="828434" y="2267206"/>
              <a:chExt cx="758479" cy="633913"/>
            </a:xfrm>
          </p:grpSpPr>
          <p:sp>
            <p:nvSpPr>
              <p:cNvPr id="25" name="Can 24"/>
              <p:cNvSpPr/>
              <p:nvPr/>
            </p:nvSpPr>
            <p:spPr>
              <a:xfrm>
                <a:off x="835450" y="2267206"/>
                <a:ext cx="751463" cy="633913"/>
              </a:xfrm>
              <a:prstGeom prst="can">
                <a:avLst/>
              </a:prstGeom>
              <a:noFill/>
              <a:ln w="19050" cmpd="sng">
                <a:solidFill>
                  <a:schemeClr val="tx1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28434" y="2423117"/>
                <a:ext cx="7580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/>
                  <a:t>SPQ</a:t>
                </a:r>
              </a:p>
              <a:p>
                <a:pPr algn="ctr"/>
                <a:r>
                  <a:rPr lang="en-US" sz="1100" b="1" dirty="0"/>
                  <a:t>Measures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038145" y="2742711"/>
              <a:ext cx="421170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Software Analytics Tools/API/BD (back end) 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4471974" y="3211147"/>
              <a:ext cx="2677258" cy="467275"/>
              <a:chOff x="3249794" y="2342802"/>
              <a:chExt cx="2677258" cy="467275"/>
            </a:xfrm>
          </p:grpSpPr>
          <p:pic>
            <p:nvPicPr>
              <p:cNvPr id="42" name="Picture 41" descr="SA - icons.png"/>
              <p:cNvPicPr>
                <a:picLocks noChangeAspect="1"/>
              </p:cNvPicPr>
              <p:nvPr/>
            </p:nvPicPr>
            <p:blipFill>
              <a:blip r:embed="rId18">
                <a:alphaModFix amt="5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2113" y="2444018"/>
                <a:ext cx="2518274" cy="310865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3249794" y="2342802"/>
                <a:ext cx="2677258" cy="467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2171652" y="3070227"/>
              <a:ext cx="5405812" cy="776993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00" dirty="0">
                <a:solidFill>
                  <a:srgbClr val="FF0000"/>
                </a:solidFill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7348416" y="3965343"/>
              <a:ext cx="0" cy="46775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2388854" y="2595437"/>
              <a:ext cx="0" cy="38657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7327149" y="2633337"/>
              <a:ext cx="0" cy="38657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/>
          <p:cNvSpPr txBox="1"/>
          <p:nvPr/>
        </p:nvSpPr>
        <p:spPr>
          <a:xfrm>
            <a:off x="3635560" y="142462"/>
            <a:ext cx="2474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MEASURESOFTGRAM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85279" y="3017016"/>
            <a:ext cx="78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Normalized </a:t>
            </a:r>
          </a:p>
          <a:p>
            <a:pPr algn="ctr"/>
            <a:r>
              <a:rPr lang="en-US" sz="1000" dirty="0"/>
              <a:t>   Measures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475971" y="3028460"/>
            <a:ext cx="7787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Weighted   </a:t>
            </a:r>
          </a:p>
          <a:p>
            <a:pPr algn="ctr"/>
            <a:r>
              <a:rPr lang="en-US" sz="1100" dirty="0"/>
              <a:t> Measures</a:t>
            </a:r>
          </a:p>
        </p:txBody>
      </p:sp>
    </p:spTree>
    <p:extLst>
      <p:ext uri="{BB962C8B-B14F-4D97-AF65-F5344CB8AC3E}">
        <p14:creationId xmlns:p14="http://schemas.microsoft.com/office/powerpoint/2010/main" val="3340464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571500" y="643868"/>
            <a:ext cx="8100000" cy="60120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77098" y="4875348"/>
            <a:ext cx="7700152" cy="1514138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21558" y="4908000"/>
            <a:ext cx="1831768" cy="189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Experimentation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56710" y="4933425"/>
            <a:ext cx="1649654" cy="189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Development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18291" y="5388089"/>
            <a:ext cx="460870" cy="168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drives</a:t>
            </a:r>
          </a:p>
        </p:txBody>
      </p:sp>
      <p:pic>
        <p:nvPicPr>
          <p:cNvPr id="6" name="Picture 5" descr="CE - 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31" y="5158435"/>
            <a:ext cx="2832514" cy="963099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>
            <a:off x="4246086" y="5564054"/>
            <a:ext cx="108653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941387" y="5181862"/>
            <a:ext cx="3352523" cy="966665"/>
            <a:chOff x="1406171" y="349510"/>
            <a:chExt cx="7318902" cy="2859061"/>
          </a:xfrm>
        </p:grpSpPr>
        <p:sp>
          <p:nvSpPr>
            <p:cNvPr id="72" name="Cube 71"/>
            <p:cNvSpPr/>
            <p:nvPr/>
          </p:nvSpPr>
          <p:spPr>
            <a:xfrm>
              <a:off x="2048728" y="349510"/>
              <a:ext cx="6314131" cy="1973282"/>
            </a:xfrm>
            <a:prstGeom prst="cub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 descr="kanban-board-kanbanflow.jpg"/>
            <p:cNvPicPr>
              <a:picLocks noChangeAspect="1"/>
            </p:cNvPicPr>
            <p:nvPr/>
          </p:nvPicPr>
          <p:blipFill rotWithShape="1">
            <a:blip r:embed="rId3">
              <a:alphaModFix amt="9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t="10244" r="1170" b="34298"/>
            <a:stretch/>
          </p:blipFill>
          <p:spPr>
            <a:xfrm>
              <a:off x="2137815" y="919885"/>
              <a:ext cx="5622805" cy="1320194"/>
            </a:xfrm>
            <a:prstGeom prst="rect">
              <a:avLst/>
            </a:prstGeom>
          </p:spPr>
        </p:pic>
        <p:cxnSp>
          <p:nvCxnSpPr>
            <p:cNvPr id="76" name="Straight Connector 75"/>
            <p:cNvCxnSpPr/>
            <p:nvPr/>
          </p:nvCxnSpPr>
          <p:spPr>
            <a:xfrm flipV="1">
              <a:off x="2048728" y="2618245"/>
              <a:ext cx="5836014" cy="1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Picture 76" descr="Ti-finish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4" r="8573" b="4892"/>
            <a:stretch/>
          </p:blipFill>
          <p:spPr>
            <a:xfrm>
              <a:off x="7962170" y="2472217"/>
              <a:ext cx="456164" cy="246873"/>
            </a:xfrm>
            <a:prstGeom prst="rect">
              <a:avLst/>
            </a:prstGeom>
          </p:spPr>
        </p:pic>
        <p:pic>
          <p:nvPicPr>
            <p:cNvPr id="78" name="Picture 77" descr="Ti-start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97" t="4893" r="9373" b="-1"/>
            <a:stretch/>
          </p:blipFill>
          <p:spPr>
            <a:xfrm>
              <a:off x="1560356" y="2472217"/>
              <a:ext cx="357673" cy="246873"/>
            </a:xfrm>
            <a:prstGeom prst="rect">
              <a:avLst/>
            </a:prstGeom>
          </p:spPr>
        </p:pic>
        <p:pic>
          <p:nvPicPr>
            <p:cNvPr id="79" name="Picture 78" descr="SQPCi-realized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390" y="2906318"/>
              <a:ext cx="1477683" cy="297456"/>
            </a:xfrm>
            <a:prstGeom prst="rect">
              <a:avLst/>
            </a:prstGeom>
          </p:spPr>
        </p:pic>
        <p:pic>
          <p:nvPicPr>
            <p:cNvPr id="81" name="Picture 80" descr="SQPCi-planne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171" y="2906318"/>
              <a:ext cx="1463289" cy="302253"/>
            </a:xfrm>
            <a:prstGeom prst="rect">
              <a:avLst/>
            </a:prstGeom>
          </p:spPr>
        </p:pic>
        <p:pic>
          <p:nvPicPr>
            <p:cNvPr id="82" name="Picture 81" descr="Ri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5324" y="422987"/>
              <a:ext cx="361917" cy="308519"/>
            </a:xfrm>
            <a:prstGeom prst="rect">
              <a:avLst/>
            </a:prstGeom>
          </p:spPr>
        </p:pic>
        <p:cxnSp>
          <p:nvCxnSpPr>
            <p:cNvPr id="93" name="Straight Connector 92"/>
            <p:cNvCxnSpPr/>
            <p:nvPr/>
          </p:nvCxnSpPr>
          <p:spPr>
            <a:xfrm>
              <a:off x="7898596" y="2521295"/>
              <a:ext cx="0" cy="197795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2034329" y="2521295"/>
              <a:ext cx="0" cy="197795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Picture 94" descr="Ti-start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205"/>
            <a:stretch/>
          </p:blipFill>
          <p:spPr>
            <a:xfrm>
              <a:off x="4819205" y="2643645"/>
              <a:ext cx="305712" cy="262673"/>
            </a:xfrm>
            <a:prstGeom prst="rect">
              <a:avLst/>
            </a:prstGeom>
          </p:spPr>
        </p:pic>
      </p:grpSp>
      <p:sp>
        <p:nvSpPr>
          <p:cNvPr id="99" name="TextBox 98"/>
          <p:cNvSpPr txBox="1"/>
          <p:nvPr/>
        </p:nvSpPr>
        <p:spPr>
          <a:xfrm>
            <a:off x="3436599" y="4501174"/>
            <a:ext cx="3119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Continuous Software Environment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104655" y="2261998"/>
            <a:ext cx="234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Dashboard &amp;</a:t>
            </a:r>
          </a:p>
          <a:p>
            <a:pPr algn="ctr"/>
            <a:r>
              <a:rPr lang="en-US" sz="1200" b="1" dirty="0"/>
              <a:t>Multidimensional Visualizations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33104" y="792437"/>
            <a:ext cx="1050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Quality Equalizer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735520" y="920221"/>
            <a:ext cx="2295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Quality Tensor Computation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3576279" y="1225442"/>
            <a:ext cx="2572361" cy="1323211"/>
            <a:chOff x="372888" y="351010"/>
            <a:chExt cx="3112557" cy="1323211"/>
          </a:xfrm>
        </p:grpSpPr>
        <p:grpSp>
          <p:nvGrpSpPr>
            <p:cNvPr id="60" name="Group 59"/>
            <p:cNvGrpSpPr/>
            <p:nvPr/>
          </p:nvGrpSpPr>
          <p:grpSpPr>
            <a:xfrm>
              <a:off x="463476" y="453973"/>
              <a:ext cx="2937304" cy="1160102"/>
              <a:chOff x="463476" y="453973"/>
              <a:chExt cx="2937304" cy="1160102"/>
            </a:xfrm>
          </p:grpSpPr>
          <p:pic>
            <p:nvPicPr>
              <p:cNvPr id="64" name="Picture 63" descr="produto tensoriral.png"/>
              <p:cNvPicPr>
                <a:picLocks noChangeAspect="1"/>
              </p:cNvPicPr>
              <p:nvPr/>
            </p:nvPicPr>
            <p:blipFill>
              <a:blip r:embed="rId9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76" y="496152"/>
                <a:ext cx="1660275" cy="103245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9" name="Picture 58" descr="source code white.png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16" r="8133"/>
              <a:stretch/>
            </p:blipFill>
            <p:spPr>
              <a:xfrm>
                <a:off x="2144890" y="453973"/>
                <a:ext cx="1255890" cy="1160102"/>
              </a:xfrm>
              <a:prstGeom prst="rect">
                <a:avLst/>
              </a:prstGeom>
            </p:spPr>
          </p:pic>
        </p:grpSp>
        <p:sp>
          <p:nvSpPr>
            <p:cNvPr id="70" name="Rectangle 69"/>
            <p:cNvSpPr/>
            <p:nvPr/>
          </p:nvSpPr>
          <p:spPr>
            <a:xfrm>
              <a:off x="372888" y="351010"/>
              <a:ext cx="3112557" cy="13232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3" name="Picture 72" descr="Tensor 1.jp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45" y="828067"/>
            <a:ext cx="1001378" cy="1430508"/>
          </a:xfrm>
          <a:prstGeom prst="rect">
            <a:avLst/>
          </a:prstGeom>
        </p:spPr>
      </p:pic>
      <p:pic>
        <p:nvPicPr>
          <p:cNvPr id="63" name="Picture 62" descr="Captura de Tela 2018-06-30 às 09.57.3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55" y="1416821"/>
            <a:ext cx="331399" cy="345641"/>
          </a:xfrm>
          <a:prstGeom prst="rect">
            <a:avLst/>
          </a:prstGeom>
        </p:spPr>
      </p:pic>
      <p:pic>
        <p:nvPicPr>
          <p:cNvPr id="68" name="Picture 67" descr="Captura de Tela 2018-06-30 às 15.45.45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55" y="1886112"/>
            <a:ext cx="357025" cy="315033"/>
          </a:xfrm>
          <a:prstGeom prst="rect">
            <a:avLst/>
          </a:prstGeom>
        </p:spPr>
      </p:pic>
      <p:pic>
        <p:nvPicPr>
          <p:cNvPr id="71" name="Picture 70" descr="Captura de Tela 2018-06-30 às 15.45.14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55" y="950913"/>
            <a:ext cx="357025" cy="380477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877907" y="1069436"/>
            <a:ext cx="2182699" cy="1734728"/>
            <a:chOff x="682768" y="3991771"/>
            <a:chExt cx="2910093" cy="1926657"/>
          </a:xfrm>
        </p:grpSpPr>
        <p:sp>
          <p:nvSpPr>
            <p:cNvPr id="102" name="TextBox 101"/>
            <p:cNvSpPr txBox="1"/>
            <p:nvPr/>
          </p:nvSpPr>
          <p:spPr>
            <a:xfrm>
              <a:off x="682768" y="3991771"/>
              <a:ext cx="2910093" cy="1926657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00" dirty="0">
                <a:solidFill>
                  <a:srgbClr val="FF0000"/>
                </a:solidFill>
              </a:endParaRPr>
            </a:p>
          </p:txBody>
        </p:sp>
        <p:pic>
          <p:nvPicPr>
            <p:cNvPr id="103" name="Picture 102" descr="QEqua + ISO25010 - Curves.png"/>
            <p:cNvPicPr preferRelativeResize="0"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4" y="4028851"/>
              <a:ext cx="2835763" cy="1856514"/>
            </a:xfrm>
            <a:prstGeom prst="rect">
              <a:avLst/>
            </a:prstGeom>
          </p:spPr>
        </p:pic>
      </p:grpSp>
      <p:sp>
        <p:nvSpPr>
          <p:cNvPr id="104" name="TextBox 103"/>
          <p:cNvSpPr txBox="1"/>
          <p:nvPr/>
        </p:nvSpPr>
        <p:spPr>
          <a:xfrm>
            <a:off x="786704" y="865495"/>
            <a:ext cx="7628646" cy="2039629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rgbClr val="FF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171652" y="2992312"/>
            <a:ext cx="5405812" cy="1837661"/>
            <a:chOff x="2171652" y="2595437"/>
            <a:chExt cx="5405812" cy="1837661"/>
          </a:xfrm>
        </p:grpSpPr>
        <p:sp>
          <p:nvSpPr>
            <p:cNvPr id="30" name="TextBox 29"/>
            <p:cNvSpPr txBox="1"/>
            <p:nvPr/>
          </p:nvSpPr>
          <p:spPr>
            <a:xfrm>
              <a:off x="2478607" y="3965343"/>
              <a:ext cx="975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90500" lvl="1" algn="ctr"/>
              <a:r>
                <a:rPr lang="en-US" sz="1000" b="1" dirty="0"/>
                <a:t>Dev. Measures</a:t>
              </a:r>
            </a:p>
            <a:p>
              <a:pPr marL="190500" lvl="1" algn="ctr"/>
              <a:r>
                <a:rPr lang="en-US" sz="1000" b="1" dirty="0"/>
                <a:t> </a:t>
              </a:r>
              <a:r>
                <a:rPr lang="en-US" sz="800" b="1" dirty="0"/>
                <a:t>(Static/Dynamic)</a:t>
              </a:r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>
              <a:off x="2410121" y="3927443"/>
              <a:ext cx="0" cy="46775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287942" y="3974654"/>
              <a:ext cx="8935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90500" lvl="1" algn="ctr"/>
              <a:r>
                <a:rPr lang="en-US" sz="1000" b="1" dirty="0"/>
                <a:t>Experimental</a:t>
              </a:r>
            </a:p>
            <a:p>
              <a:pPr marL="190500" lvl="1" algn="ctr"/>
              <a:r>
                <a:rPr lang="en-US" sz="1000" b="1" dirty="0"/>
                <a:t>Measures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3371594" y="3439679"/>
              <a:ext cx="975036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/>
            <p:cNvGrpSpPr/>
            <p:nvPr/>
          </p:nvGrpSpPr>
          <p:grpSpPr>
            <a:xfrm>
              <a:off x="2471591" y="3135551"/>
              <a:ext cx="758479" cy="633913"/>
              <a:chOff x="828434" y="2267206"/>
              <a:chExt cx="758479" cy="633913"/>
            </a:xfrm>
          </p:grpSpPr>
          <p:sp>
            <p:nvSpPr>
              <p:cNvPr id="25" name="Can 24"/>
              <p:cNvSpPr/>
              <p:nvPr/>
            </p:nvSpPr>
            <p:spPr>
              <a:xfrm>
                <a:off x="835450" y="2267206"/>
                <a:ext cx="751463" cy="633913"/>
              </a:xfrm>
              <a:prstGeom prst="can">
                <a:avLst/>
              </a:prstGeom>
              <a:noFill/>
              <a:ln w="19050" cmpd="sng">
                <a:solidFill>
                  <a:schemeClr val="tx1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28434" y="2423117"/>
                <a:ext cx="7580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/>
                  <a:t>SPQ</a:t>
                </a:r>
              </a:p>
              <a:p>
                <a:pPr algn="ctr"/>
                <a:r>
                  <a:rPr lang="en-US" sz="1100" b="1" dirty="0"/>
                  <a:t>Measures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038145" y="2742711"/>
              <a:ext cx="421170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Software Analytics Tools/API/BD (back end) 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4471974" y="3211147"/>
              <a:ext cx="2677258" cy="467275"/>
              <a:chOff x="3249794" y="2342802"/>
              <a:chExt cx="2677258" cy="467275"/>
            </a:xfrm>
          </p:grpSpPr>
          <p:pic>
            <p:nvPicPr>
              <p:cNvPr id="42" name="Picture 41" descr="SA - icons.png"/>
              <p:cNvPicPr>
                <a:picLocks noChangeAspect="1"/>
              </p:cNvPicPr>
              <p:nvPr/>
            </p:nvPicPr>
            <p:blipFill>
              <a:blip r:embed="rId18">
                <a:alphaModFix amt="5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2113" y="2444018"/>
                <a:ext cx="2518274" cy="310865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3249794" y="2342802"/>
                <a:ext cx="2677258" cy="467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2171652" y="3070227"/>
              <a:ext cx="5405812" cy="776993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00" dirty="0">
                <a:solidFill>
                  <a:srgbClr val="FF0000"/>
                </a:solidFill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7348416" y="3965343"/>
              <a:ext cx="0" cy="46775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2388854" y="2595437"/>
              <a:ext cx="0" cy="38657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7327149" y="2633337"/>
              <a:ext cx="0" cy="38657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/>
          <p:cNvSpPr txBox="1"/>
          <p:nvPr/>
        </p:nvSpPr>
        <p:spPr>
          <a:xfrm>
            <a:off x="3635560" y="142462"/>
            <a:ext cx="2474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MEASURESOFTGRAM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85279" y="3017016"/>
            <a:ext cx="78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Normalized </a:t>
            </a:r>
          </a:p>
          <a:p>
            <a:pPr algn="ctr"/>
            <a:r>
              <a:rPr lang="en-US" sz="1000" dirty="0"/>
              <a:t>   Measures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475971" y="3028460"/>
            <a:ext cx="7787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Weighted   </a:t>
            </a:r>
          </a:p>
          <a:p>
            <a:pPr algn="ctr"/>
            <a:r>
              <a:rPr lang="en-US" sz="1100" dirty="0"/>
              <a:t> Measures</a:t>
            </a:r>
          </a:p>
        </p:txBody>
      </p:sp>
    </p:spTree>
    <p:extLst>
      <p:ext uri="{BB962C8B-B14F-4D97-AF65-F5344CB8AC3E}">
        <p14:creationId xmlns:p14="http://schemas.microsoft.com/office/powerpoint/2010/main" val="132324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38" t="19813" r="14048" b="9426"/>
          <a:stretch/>
        </p:blipFill>
        <p:spPr>
          <a:xfrm>
            <a:off x="8048928" y="3047215"/>
            <a:ext cx="1046617" cy="3671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5238" y="2966020"/>
            <a:ext cx="10567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supports </a:t>
            </a:r>
          </a:p>
          <a:p>
            <a:pPr algn="ctr"/>
            <a:endParaRPr lang="en-US" sz="1000" b="1" dirty="0"/>
          </a:p>
          <a:p>
            <a:pPr algn="ctr"/>
            <a:r>
              <a:rPr lang="en-US" sz="1000" b="1" dirty="0"/>
              <a:t>decision-making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94761" y="3358766"/>
            <a:ext cx="781089" cy="294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Release</a:t>
            </a:r>
          </a:p>
          <a:p>
            <a:pPr algn="ctr"/>
            <a:r>
              <a:rPr lang="en-US" sz="1100" b="1" dirty="0"/>
              <a:t>Acceptance</a:t>
            </a:r>
          </a:p>
        </p:txBody>
      </p:sp>
      <p:cxnSp>
        <p:nvCxnSpPr>
          <p:cNvPr id="7" name="Elbow Connector 6"/>
          <p:cNvCxnSpPr/>
          <p:nvPr/>
        </p:nvCxnSpPr>
        <p:spPr>
          <a:xfrm>
            <a:off x="7056921" y="3247641"/>
            <a:ext cx="829779" cy="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" y="129460"/>
            <a:ext cx="6929363" cy="57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90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1741807"/>
            <a:ext cx="4534223" cy="3901367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1459531" y="1977880"/>
            <a:ext cx="620804" cy="3680114"/>
          </a:xfrm>
          <a:custGeom>
            <a:avLst/>
            <a:gdLst>
              <a:gd name="connsiteX0" fmla="*/ 619384 w 682884"/>
              <a:gd name="connsiteY0" fmla="*/ 0 h 4048125"/>
              <a:gd name="connsiteX1" fmla="*/ 259 w 682884"/>
              <a:gd name="connsiteY1" fmla="*/ 1968500 h 4048125"/>
              <a:gd name="connsiteX2" fmla="*/ 682884 w 682884"/>
              <a:gd name="connsiteY2" fmla="*/ 40481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884" h="4048125">
                <a:moveTo>
                  <a:pt x="619384" y="0"/>
                </a:moveTo>
                <a:cubicBezTo>
                  <a:pt x="304530" y="646906"/>
                  <a:pt x="-10324" y="1293813"/>
                  <a:pt x="259" y="1968500"/>
                </a:cubicBezTo>
                <a:cubicBezTo>
                  <a:pt x="10842" y="2643187"/>
                  <a:pt x="346863" y="3345656"/>
                  <a:pt x="682884" y="4048125"/>
                </a:cubicBezTo>
              </a:path>
            </a:pathLst>
          </a:cu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5400000">
            <a:off x="4076551" y="-625619"/>
            <a:ext cx="581065" cy="3680114"/>
          </a:xfrm>
          <a:custGeom>
            <a:avLst/>
            <a:gdLst>
              <a:gd name="connsiteX0" fmla="*/ 619384 w 682884"/>
              <a:gd name="connsiteY0" fmla="*/ 0 h 4048125"/>
              <a:gd name="connsiteX1" fmla="*/ 259 w 682884"/>
              <a:gd name="connsiteY1" fmla="*/ 1968500 h 4048125"/>
              <a:gd name="connsiteX2" fmla="*/ 682884 w 682884"/>
              <a:gd name="connsiteY2" fmla="*/ 40481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884" h="4048125">
                <a:moveTo>
                  <a:pt x="619384" y="0"/>
                </a:moveTo>
                <a:cubicBezTo>
                  <a:pt x="304530" y="646906"/>
                  <a:pt x="-10324" y="1293813"/>
                  <a:pt x="259" y="1968500"/>
                </a:cubicBezTo>
                <a:cubicBezTo>
                  <a:pt x="10842" y="2643187"/>
                  <a:pt x="346863" y="3345656"/>
                  <a:pt x="682884" y="4048125"/>
                </a:cubicBezTo>
              </a:path>
            </a:pathLst>
          </a:cu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10800000">
            <a:off x="6820223" y="1884682"/>
            <a:ext cx="620804" cy="3680114"/>
          </a:xfrm>
          <a:custGeom>
            <a:avLst/>
            <a:gdLst>
              <a:gd name="connsiteX0" fmla="*/ 619384 w 682884"/>
              <a:gd name="connsiteY0" fmla="*/ 0 h 4048125"/>
              <a:gd name="connsiteX1" fmla="*/ 259 w 682884"/>
              <a:gd name="connsiteY1" fmla="*/ 1968500 h 4048125"/>
              <a:gd name="connsiteX2" fmla="*/ 682884 w 682884"/>
              <a:gd name="connsiteY2" fmla="*/ 40481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884" h="4048125">
                <a:moveTo>
                  <a:pt x="619384" y="0"/>
                </a:moveTo>
                <a:cubicBezTo>
                  <a:pt x="304530" y="646906"/>
                  <a:pt x="-10324" y="1293813"/>
                  <a:pt x="259" y="1968500"/>
                </a:cubicBezTo>
                <a:cubicBezTo>
                  <a:pt x="10842" y="2643187"/>
                  <a:pt x="346863" y="3345656"/>
                  <a:pt x="682884" y="4048125"/>
                </a:cubicBezTo>
              </a:path>
            </a:pathLst>
          </a:cu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16200000">
            <a:off x="4221436" y="4508365"/>
            <a:ext cx="528241" cy="3680114"/>
          </a:xfrm>
          <a:custGeom>
            <a:avLst/>
            <a:gdLst>
              <a:gd name="connsiteX0" fmla="*/ 619384 w 682884"/>
              <a:gd name="connsiteY0" fmla="*/ 0 h 4048125"/>
              <a:gd name="connsiteX1" fmla="*/ 259 w 682884"/>
              <a:gd name="connsiteY1" fmla="*/ 1968500 h 4048125"/>
              <a:gd name="connsiteX2" fmla="*/ 682884 w 682884"/>
              <a:gd name="connsiteY2" fmla="*/ 40481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884" h="4048125">
                <a:moveTo>
                  <a:pt x="619384" y="0"/>
                </a:moveTo>
                <a:cubicBezTo>
                  <a:pt x="304530" y="646906"/>
                  <a:pt x="-10324" y="1293813"/>
                  <a:pt x="259" y="1968500"/>
                </a:cubicBezTo>
                <a:cubicBezTo>
                  <a:pt x="10842" y="2643187"/>
                  <a:pt x="346863" y="3345656"/>
                  <a:pt x="682884" y="4048125"/>
                </a:cubicBezTo>
              </a:path>
            </a:pathLst>
          </a:cu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riped Right Arrow 24"/>
          <p:cNvSpPr/>
          <p:nvPr/>
        </p:nvSpPr>
        <p:spPr>
          <a:xfrm rot="5400000">
            <a:off x="7194139" y="336105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riped Right Arrow 26"/>
          <p:cNvSpPr/>
          <p:nvPr/>
        </p:nvSpPr>
        <p:spPr>
          <a:xfrm rot="17941418">
            <a:off x="1150287" y="1766445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riped Right Arrow 27"/>
          <p:cNvSpPr/>
          <p:nvPr/>
        </p:nvSpPr>
        <p:spPr>
          <a:xfrm rot="815972">
            <a:off x="4801904" y="802674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riped Right Arrow 28"/>
          <p:cNvSpPr/>
          <p:nvPr/>
        </p:nvSpPr>
        <p:spPr>
          <a:xfrm rot="20555237">
            <a:off x="2827054" y="804932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iped Right Arrow 29"/>
          <p:cNvSpPr/>
          <p:nvPr/>
        </p:nvSpPr>
        <p:spPr>
          <a:xfrm rot="16200000">
            <a:off x="880411" y="3513457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riped Right Arrow 30"/>
          <p:cNvSpPr/>
          <p:nvPr/>
        </p:nvSpPr>
        <p:spPr>
          <a:xfrm rot="3771011">
            <a:off x="6687282" y="1822576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riped Right Arrow 31"/>
          <p:cNvSpPr/>
          <p:nvPr/>
        </p:nvSpPr>
        <p:spPr>
          <a:xfrm rot="7002122">
            <a:off x="6903882" y="4869803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riped Right Arrow 32"/>
          <p:cNvSpPr/>
          <p:nvPr/>
        </p:nvSpPr>
        <p:spPr>
          <a:xfrm rot="9519371">
            <a:off x="5717937" y="6069767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triped Right Arrow 33"/>
          <p:cNvSpPr/>
          <p:nvPr/>
        </p:nvSpPr>
        <p:spPr>
          <a:xfrm rot="11169504">
            <a:off x="3207603" y="629870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riped Right Arrow 34"/>
          <p:cNvSpPr/>
          <p:nvPr/>
        </p:nvSpPr>
        <p:spPr>
          <a:xfrm rot="13635332">
            <a:off x="1496006" y="551597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32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aptura de Tela 2018-05-18 às 03.20.1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" r="3519"/>
          <a:stretch/>
        </p:blipFill>
        <p:spPr>
          <a:xfrm>
            <a:off x="2381364" y="1600200"/>
            <a:ext cx="4357017" cy="4525963"/>
          </a:xfr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03758"/>
              </p:ext>
            </p:extLst>
          </p:nvPr>
        </p:nvGraphicFramePr>
        <p:xfrm>
          <a:off x="986392" y="4519315"/>
          <a:ext cx="221562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8DD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Segurança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A77E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Manutenibilidade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B4D6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Usabilidade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888D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Eficiência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24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997"/>
          <a:stretch/>
        </p:blipFill>
        <p:spPr>
          <a:xfrm>
            <a:off x="2254250" y="1936750"/>
            <a:ext cx="4534223" cy="3706424"/>
          </a:xfrm>
          <a:prstGeom prst="rect">
            <a:avLst/>
          </a:prstGeom>
        </p:spPr>
      </p:pic>
      <p:sp>
        <p:nvSpPr>
          <p:cNvPr id="25" name="Striped Right Arrow 24"/>
          <p:cNvSpPr/>
          <p:nvPr/>
        </p:nvSpPr>
        <p:spPr>
          <a:xfrm rot="5400000">
            <a:off x="7194139" y="336105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riped Right Arrow 26"/>
          <p:cNvSpPr/>
          <p:nvPr/>
        </p:nvSpPr>
        <p:spPr>
          <a:xfrm rot="17941418">
            <a:off x="1150287" y="1766445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riped Right Arrow 27"/>
          <p:cNvSpPr/>
          <p:nvPr/>
        </p:nvSpPr>
        <p:spPr>
          <a:xfrm rot="815972">
            <a:off x="4801904" y="802674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riped Right Arrow 28"/>
          <p:cNvSpPr/>
          <p:nvPr/>
        </p:nvSpPr>
        <p:spPr>
          <a:xfrm rot="20555237">
            <a:off x="2827054" y="804932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iped Right Arrow 29"/>
          <p:cNvSpPr/>
          <p:nvPr/>
        </p:nvSpPr>
        <p:spPr>
          <a:xfrm rot="16200000">
            <a:off x="880411" y="3513457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riped Right Arrow 30"/>
          <p:cNvSpPr/>
          <p:nvPr/>
        </p:nvSpPr>
        <p:spPr>
          <a:xfrm rot="3771011">
            <a:off x="6687282" y="1822576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riped Right Arrow 31"/>
          <p:cNvSpPr/>
          <p:nvPr/>
        </p:nvSpPr>
        <p:spPr>
          <a:xfrm rot="7002122">
            <a:off x="6903882" y="4869803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riped Right Arrow 32"/>
          <p:cNvSpPr/>
          <p:nvPr/>
        </p:nvSpPr>
        <p:spPr>
          <a:xfrm rot="9519371">
            <a:off x="5717937" y="6069767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triped Right Arrow 33"/>
          <p:cNvSpPr/>
          <p:nvPr/>
        </p:nvSpPr>
        <p:spPr>
          <a:xfrm rot="11169504">
            <a:off x="3207603" y="629870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riped Right Arrow 34"/>
          <p:cNvSpPr/>
          <p:nvPr/>
        </p:nvSpPr>
        <p:spPr>
          <a:xfrm rot="13635332">
            <a:off x="1496006" y="551597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43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997"/>
          <a:stretch/>
        </p:blipFill>
        <p:spPr>
          <a:xfrm>
            <a:off x="2254250" y="1936750"/>
            <a:ext cx="4534223" cy="3706424"/>
          </a:xfrm>
          <a:prstGeom prst="rect">
            <a:avLst/>
          </a:prstGeom>
        </p:spPr>
      </p:pic>
      <p:sp>
        <p:nvSpPr>
          <p:cNvPr id="25" name="Striped Right Arrow 24"/>
          <p:cNvSpPr/>
          <p:nvPr/>
        </p:nvSpPr>
        <p:spPr>
          <a:xfrm rot="5400000">
            <a:off x="7194139" y="336105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riped Right Arrow 26"/>
          <p:cNvSpPr/>
          <p:nvPr/>
        </p:nvSpPr>
        <p:spPr>
          <a:xfrm rot="18714230">
            <a:off x="1122728" y="167855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riped Right Arrow 27"/>
          <p:cNvSpPr/>
          <p:nvPr/>
        </p:nvSpPr>
        <p:spPr>
          <a:xfrm rot="815972">
            <a:off x="5766803" y="870559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riped Right Arrow 28"/>
          <p:cNvSpPr/>
          <p:nvPr/>
        </p:nvSpPr>
        <p:spPr>
          <a:xfrm>
            <a:off x="3592350" y="804932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iped Right Arrow 29"/>
          <p:cNvSpPr/>
          <p:nvPr/>
        </p:nvSpPr>
        <p:spPr>
          <a:xfrm rot="16200000">
            <a:off x="880411" y="3513457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riped Right Arrow 31"/>
          <p:cNvSpPr/>
          <p:nvPr/>
        </p:nvSpPr>
        <p:spPr>
          <a:xfrm rot="7002122">
            <a:off x="6903882" y="4869803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riped Right Arrow 32"/>
          <p:cNvSpPr/>
          <p:nvPr/>
        </p:nvSpPr>
        <p:spPr>
          <a:xfrm rot="9519371">
            <a:off x="5717937" y="6069767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triped Right Arrow 33"/>
          <p:cNvSpPr/>
          <p:nvPr/>
        </p:nvSpPr>
        <p:spPr>
          <a:xfrm rot="11169504">
            <a:off x="3207603" y="629870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31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515198" y="3620700"/>
            <a:ext cx="2014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Experimentation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22081" y="5659541"/>
            <a:ext cx="1559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supports decision-making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3865" y="3657925"/>
            <a:ext cx="1814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Development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61604" y="4323598"/>
            <a:ext cx="506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drives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86021" y="2979447"/>
            <a:ext cx="89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b="1" dirty="0"/>
              <a:t>Experimental</a:t>
            </a:r>
          </a:p>
          <a:p>
            <a:pPr marL="190500" lvl="1" algn="ctr"/>
            <a:r>
              <a:rPr lang="en-US" sz="1000" b="1" dirty="0"/>
              <a:t>Measures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67263" y="3010225"/>
            <a:ext cx="975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b="1" dirty="0"/>
              <a:t>Dev. Measures</a:t>
            </a:r>
          </a:p>
          <a:p>
            <a:pPr marL="190500" lvl="1" algn="ctr"/>
            <a:r>
              <a:rPr lang="en-US" sz="1000" b="1" dirty="0"/>
              <a:t> </a:t>
            </a:r>
            <a:r>
              <a:rPr lang="en-US" sz="800" b="1" dirty="0"/>
              <a:t>(Static/Dynamic)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3847609" y="2924538"/>
            <a:ext cx="1066798" cy="88026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5156436" y="2921325"/>
            <a:ext cx="1116871" cy="85808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2088865" y="1698976"/>
            <a:ext cx="0" cy="437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606121" y="2591540"/>
            <a:ext cx="975036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QE + CD + 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53" y="3987362"/>
            <a:ext cx="3948860" cy="2700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3340" y="6611676"/>
            <a:ext cx="1270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Quality Equalizer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92981" y="5966657"/>
            <a:ext cx="8591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Release</a:t>
            </a:r>
          </a:p>
          <a:p>
            <a:pPr algn="ctr"/>
            <a:r>
              <a:rPr lang="en-US" sz="1100" b="1" dirty="0"/>
              <a:t>Acceptance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706118" y="2287412"/>
            <a:ext cx="758479" cy="633913"/>
            <a:chOff x="828434" y="2267206"/>
            <a:chExt cx="758479" cy="633913"/>
          </a:xfrm>
        </p:grpSpPr>
        <p:sp>
          <p:nvSpPr>
            <p:cNvPr id="25" name="Can 24"/>
            <p:cNvSpPr/>
            <p:nvPr/>
          </p:nvSpPr>
          <p:spPr>
            <a:xfrm>
              <a:off x="835450" y="2267206"/>
              <a:ext cx="751463" cy="633913"/>
            </a:xfrm>
            <a:prstGeom prst="can">
              <a:avLst/>
            </a:prstGeom>
            <a:noFill/>
            <a:ln w="19050" cmpd="sng"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8434" y="2423117"/>
              <a:ext cx="7580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/>
                <a:t>SPQ</a:t>
              </a:r>
            </a:p>
            <a:p>
              <a:pPr algn="ctr"/>
              <a:r>
                <a:rPr lang="en-US" sz="1100" b="1" dirty="0"/>
                <a:t>Measures</a:t>
              </a:r>
            </a:p>
          </p:txBody>
        </p:sp>
      </p:grpSp>
      <p:pic>
        <p:nvPicPr>
          <p:cNvPr id="6" name="Picture 5" descr="CE - 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18" y="3987362"/>
            <a:ext cx="3115766" cy="1410074"/>
          </a:xfrm>
          <a:prstGeom prst="rect">
            <a:avLst/>
          </a:prstGeom>
        </p:spPr>
      </p:pic>
      <p:cxnSp>
        <p:nvCxnSpPr>
          <p:cNvPr id="39" name="Elbow Connector 38"/>
          <p:cNvCxnSpPr>
            <a:stCxn id="6" idx="2"/>
          </p:cNvCxnSpPr>
          <p:nvPr/>
        </p:nvCxnSpPr>
        <p:spPr>
          <a:xfrm rot="5400000">
            <a:off x="5627381" y="4249736"/>
            <a:ext cx="569221" cy="28646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089847" y="2041620"/>
            <a:ext cx="2425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Software Analytics Tools/API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706501" y="2363008"/>
            <a:ext cx="2677258" cy="467275"/>
            <a:chOff x="3249794" y="2342802"/>
            <a:chExt cx="2677258" cy="467275"/>
          </a:xfrm>
        </p:grpSpPr>
        <p:pic>
          <p:nvPicPr>
            <p:cNvPr id="42" name="Picture 41" descr="SA - icons.png"/>
            <p:cNvPicPr>
              <a:picLocks noChangeAspect="1"/>
            </p:cNvPicPr>
            <p:nvPr/>
          </p:nvPicPr>
          <p:blipFill>
            <a:blip r:embed="rId4">
              <a:alphaModFix amt="5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2113" y="2444018"/>
              <a:ext cx="2518274" cy="310865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3249794" y="2342802"/>
              <a:ext cx="2677258" cy="467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 flipH="1">
            <a:off x="4452179" y="4581229"/>
            <a:ext cx="119518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77099" y="-46893"/>
            <a:ext cx="277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Quality Tensor Computation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505042" y="258328"/>
            <a:ext cx="3112557" cy="1323211"/>
            <a:chOff x="372888" y="351010"/>
            <a:chExt cx="3112557" cy="1323211"/>
          </a:xfrm>
        </p:grpSpPr>
        <p:grpSp>
          <p:nvGrpSpPr>
            <p:cNvPr id="60" name="Group 59"/>
            <p:cNvGrpSpPr/>
            <p:nvPr/>
          </p:nvGrpSpPr>
          <p:grpSpPr>
            <a:xfrm>
              <a:off x="463476" y="453973"/>
              <a:ext cx="2937304" cy="1160102"/>
              <a:chOff x="463476" y="453973"/>
              <a:chExt cx="2937304" cy="1160102"/>
            </a:xfrm>
          </p:grpSpPr>
          <p:pic>
            <p:nvPicPr>
              <p:cNvPr id="64" name="Picture 63" descr="produto tensoriral.png"/>
              <p:cNvPicPr>
                <a:picLocks noChangeAspect="1"/>
              </p:cNvPicPr>
              <p:nvPr/>
            </p:nvPicPr>
            <p:blipFill>
              <a:blip r:embed="rId5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76" y="496152"/>
                <a:ext cx="1660275" cy="103245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9" name="Picture 58" descr="source code white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16" r="8133"/>
              <a:stretch/>
            </p:blipFill>
            <p:spPr>
              <a:xfrm>
                <a:off x="2144890" y="453973"/>
                <a:ext cx="1255890" cy="1160102"/>
              </a:xfrm>
              <a:prstGeom prst="rect">
                <a:avLst/>
              </a:prstGeom>
            </p:spPr>
          </p:pic>
        </p:grpSp>
        <p:sp>
          <p:nvSpPr>
            <p:cNvPr id="70" name="Rectangle 69"/>
            <p:cNvSpPr/>
            <p:nvPr/>
          </p:nvSpPr>
          <p:spPr>
            <a:xfrm>
              <a:off x="372888" y="351010"/>
              <a:ext cx="3112557" cy="13232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3" name="Picture 72" descr="Tensor 1.jp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35" y="34317"/>
            <a:ext cx="1211668" cy="1430508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644405" y="1452373"/>
            <a:ext cx="234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Dashboard &amp;</a:t>
            </a:r>
          </a:p>
          <a:p>
            <a:pPr algn="ctr"/>
            <a:r>
              <a:rPr lang="en-US" sz="1200" b="1" dirty="0"/>
              <a:t>Multidimensional Visualizations</a:t>
            </a:r>
          </a:p>
        </p:txBody>
      </p:sp>
      <p:pic>
        <p:nvPicPr>
          <p:cNvPr id="63" name="Picture 62" descr="Captura de Tela 2018-06-30 às 09.57.3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72" y="623071"/>
            <a:ext cx="400993" cy="345641"/>
          </a:xfrm>
          <a:prstGeom prst="rect">
            <a:avLst/>
          </a:prstGeom>
        </p:spPr>
      </p:pic>
      <p:pic>
        <p:nvPicPr>
          <p:cNvPr id="68" name="Picture 67" descr="Captura de Tela 2018-06-30 às 15.45.45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72" y="1092362"/>
            <a:ext cx="432000" cy="315033"/>
          </a:xfrm>
          <a:prstGeom prst="rect">
            <a:avLst/>
          </a:prstGeom>
        </p:spPr>
      </p:pic>
      <p:pic>
        <p:nvPicPr>
          <p:cNvPr id="71" name="Picture 70" descr="Captura de Tela 2018-06-30 às 15.45.1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72" y="157163"/>
            <a:ext cx="432000" cy="380477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>
            <a:off x="4216847" y="949487"/>
            <a:ext cx="234320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099858" y="639588"/>
            <a:ext cx="6447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provides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013483" y="6022178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11953" y="4302595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(II)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309546" y="5505652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(III)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914407" y="1713983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(IV)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08730" y="2363155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(V)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703510" y="258328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(VI)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664546" y="1998427"/>
            <a:ext cx="64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(VII)</a:t>
            </a:r>
          </a:p>
        </p:txBody>
      </p:sp>
    </p:spTree>
    <p:extLst>
      <p:ext uri="{BB962C8B-B14F-4D97-AF65-F5344CB8AC3E}">
        <p14:creationId xmlns:p14="http://schemas.microsoft.com/office/powerpoint/2010/main" val="3728602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165100" y="464617"/>
            <a:ext cx="1826303" cy="1435030"/>
            <a:chOff x="572995" y="42993"/>
            <a:chExt cx="2027835" cy="1549330"/>
          </a:xfrm>
        </p:grpSpPr>
        <p:pic>
          <p:nvPicPr>
            <p:cNvPr id="105" name="Picture 104" descr="produto tensoriral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95" y="366159"/>
              <a:ext cx="2027835" cy="1226164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17" name="TextBox 116"/>
            <p:cNvSpPr txBox="1"/>
            <p:nvPr/>
          </p:nvSpPr>
          <p:spPr>
            <a:xfrm>
              <a:off x="677393" y="42993"/>
              <a:ext cx="19234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/>
                <a:t>Análise</a:t>
              </a:r>
              <a:r>
                <a:rPr lang="en-US" sz="1200" b="1" dirty="0"/>
                <a:t> </a:t>
              </a:r>
              <a:r>
                <a:rPr lang="en-US" sz="1200" b="1" dirty="0" err="1"/>
                <a:t>Tensorial</a:t>
              </a:r>
              <a:endParaRPr lang="en-US" sz="1200" b="1" dirty="0"/>
            </a:p>
          </p:txBody>
        </p:sp>
      </p:grpSp>
      <p:pic>
        <p:nvPicPr>
          <p:cNvPr id="11" name="Picture 10" descr="Ri + Modulador + DC + EC + Decisao + Repo + S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6" y="2574241"/>
            <a:ext cx="7704874" cy="4283004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V="1">
            <a:off x="1014250" y="2071327"/>
            <a:ext cx="0" cy="437572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22437" y="1276528"/>
            <a:ext cx="395835" cy="0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Vis Tensor Qual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05" y="38100"/>
            <a:ext cx="2959895" cy="28987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9921" y="230077"/>
            <a:ext cx="1057777" cy="4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/>
              <a:t>Computação</a:t>
            </a:r>
            <a:endParaRPr lang="en-US" sz="1200" b="1" dirty="0"/>
          </a:p>
          <a:p>
            <a:pPr algn="ctr"/>
            <a:r>
              <a:rPr lang="en-US" sz="1200" b="1" dirty="0"/>
              <a:t>Tensor </a:t>
            </a:r>
            <a:r>
              <a:rPr lang="en-US" sz="1200" b="1" dirty="0" err="1"/>
              <a:t>Qualidade</a:t>
            </a:r>
            <a:endParaRPr lang="en-US" sz="1200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332235" y="1257656"/>
            <a:ext cx="435419" cy="0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ource code.jpeg"/>
          <p:cNvPicPr>
            <a:picLocks noChangeAspect="1"/>
          </p:cNvPicPr>
          <p:nvPr/>
        </p:nvPicPr>
        <p:blipFill>
          <a:blip r:embed="rId5">
            <a:alphaModFix amt="8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366" y="653408"/>
            <a:ext cx="1556249" cy="124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43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 descr="Captura de Tela 2018-05-18 às 09.52.3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r="3537" b="-4325"/>
          <a:stretch/>
        </p:blipFill>
        <p:spPr>
          <a:xfrm>
            <a:off x="5091966" y="4220670"/>
            <a:ext cx="3691353" cy="18831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77685" y="3943671"/>
            <a:ext cx="1833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Experimentação</a:t>
            </a:r>
            <a:r>
              <a:rPr lang="en-US" sz="1200" b="1" dirty="0"/>
              <a:t> </a:t>
            </a:r>
            <a:r>
              <a:rPr lang="en-US" sz="1200" b="1" dirty="0" err="1"/>
              <a:t>Contínua</a:t>
            </a:r>
            <a:endParaRPr 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410552" y="5037687"/>
            <a:ext cx="4719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apoia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1482329" y="2934144"/>
            <a:ext cx="1918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Desenvolvimento</a:t>
            </a:r>
            <a:r>
              <a:rPr lang="en-US" sz="1200" b="1" dirty="0"/>
              <a:t> </a:t>
            </a:r>
            <a:r>
              <a:rPr lang="en-US" sz="1200" b="1" dirty="0" err="1"/>
              <a:t>Contínuo</a:t>
            </a:r>
            <a:endParaRPr lang="en-US" sz="1200" b="1" dirty="0"/>
          </a:p>
        </p:txBody>
      </p:sp>
      <p:pic>
        <p:nvPicPr>
          <p:cNvPr id="2" name="Picture 1" descr="Ri + Modulador + Decisa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7" y="3211143"/>
            <a:ext cx="3701864" cy="2684481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10800000">
            <a:off x="3830321" y="3560273"/>
            <a:ext cx="3550431" cy="302653"/>
          </a:xfrm>
          <a:prstGeom prst="bentConnector3">
            <a:avLst>
              <a:gd name="adj1" fmla="val 164"/>
            </a:avLst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60358" y="3272502"/>
            <a:ext cx="403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guia</a:t>
            </a:r>
            <a:endParaRPr lang="en-US" sz="1000" dirty="0"/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4341750" y="5079159"/>
            <a:ext cx="608916" cy="0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203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QE + CD + 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8" y="3183179"/>
            <a:ext cx="4901027" cy="335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0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141515" y="1974559"/>
            <a:ext cx="6314131" cy="1973282"/>
            <a:chOff x="1141515" y="1750444"/>
            <a:chExt cx="6314131" cy="1973282"/>
          </a:xfrm>
        </p:grpSpPr>
        <p:grpSp>
          <p:nvGrpSpPr>
            <p:cNvPr id="11" name="Group 10"/>
            <p:cNvGrpSpPr/>
            <p:nvPr/>
          </p:nvGrpSpPr>
          <p:grpSpPr>
            <a:xfrm>
              <a:off x="1141515" y="1750444"/>
              <a:ext cx="6314131" cy="1973282"/>
              <a:chOff x="457200" y="1875566"/>
              <a:chExt cx="5272105" cy="2466296"/>
            </a:xfrm>
          </p:grpSpPr>
          <p:sp>
            <p:nvSpPr>
              <p:cNvPr id="7" name="Cube 6"/>
              <p:cNvSpPr/>
              <p:nvPr/>
            </p:nvSpPr>
            <p:spPr>
              <a:xfrm>
                <a:off x="457200" y="1875566"/>
                <a:ext cx="5272105" cy="2466296"/>
              </a:xfrm>
              <a:prstGeom prst="cub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kanban-board-kanbanflow.jpg"/>
              <p:cNvPicPr>
                <a:picLocks noChangeAspect="1"/>
              </p:cNvPicPr>
              <p:nvPr/>
            </p:nvPicPr>
            <p:blipFill rotWithShape="1">
              <a:blip r:embed="rId2">
                <a:alphaModFix amt="9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" t="10244" r="1170" b="34298"/>
              <a:stretch/>
            </p:blipFill>
            <p:spPr>
              <a:xfrm>
                <a:off x="531586" y="2588446"/>
                <a:ext cx="4488940" cy="1650038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3496444" y="1750444"/>
              <a:ext cx="162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Release – </a:t>
              </a:r>
              <a:r>
                <a:rPr lang="en-US" dirty="0" err="1"/>
                <a:t>R</a:t>
              </a:r>
              <a:r>
                <a:rPr lang="en-US" baseline="-25000" dirty="0" err="1"/>
                <a:t>i</a:t>
              </a:r>
              <a:endParaRPr lang="en-US" dirty="0"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1141515" y="4243294"/>
            <a:ext cx="5836014" cy="1"/>
          </a:xfrm>
          <a:prstGeom prst="line">
            <a:avLst/>
          </a:prstGeom>
          <a:ln>
            <a:solidFill>
              <a:srgbClr val="000000"/>
            </a:solidFill>
            <a:headEnd type="diamond" w="lg" len="lg"/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14792" y="4213432"/>
            <a:ext cx="424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Δ</a:t>
            </a:r>
            <a:r>
              <a:rPr lang="en-US" sz="2000" baseline="-25000" dirty="0" err="1"/>
              <a:t>ti</a:t>
            </a:r>
            <a:endParaRPr lang="en-US" sz="2000" baseline="-25000" dirty="0"/>
          </a:p>
        </p:txBody>
      </p:sp>
      <p:pic>
        <p:nvPicPr>
          <p:cNvPr id="24" name="Picture 23" descr="Inicio Rele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2823"/>
            <a:ext cx="3369169" cy="913799"/>
          </a:xfrm>
          <a:prstGeom prst="rect">
            <a:avLst/>
          </a:prstGeom>
        </p:spPr>
      </p:pic>
      <p:pic>
        <p:nvPicPr>
          <p:cNvPr id="25" name="Picture 24" descr="Fim Relea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322" y="4362823"/>
            <a:ext cx="2556416" cy="91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27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be 6"/>
          <p:cNvSpPr/>
          <p:nvPr/>
        </p:nvSpPr>
        <p:spPr>
          <a:xfrm>
            <a:off x="2048728" y="349510"/>
            <a:ext cx="6314131" cy="1973282"/>
          </a:xfrm>
          <a:prstGeom prst="cub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kanban-board-kanbanflow.jpg"/>
          <p:cNvPicPr>
            <a:picLocks noChangeAspect="1"/>
          </p:cNvPicPr>
          <p:nvPr/>
        </p:nvPicPr>
        <p:blipFill rotWithShape="1">
          <a:blip r:embed="rId2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0244" r="1170" b="34298"/>
          <a:stretch/>
        </p:blipFill>
        <p:spPr>
          <a:xfrm>
            <a:off x="2137815" y="919885"/>
            <a:ext cx="5622805" cy="1320194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048728" y="2618245"/>
            <a:ext cx="5836014" cy="1"/>
          </a:xfrm>
          <a:prstGeom prst="line">
            <a:avLst/>
          </a:prstGeom>
          <a:ln>
            <a:solidFill>
              <a:srgbClr val="00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i-finis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4" r="8573" b="4892"/>
          <a:stretch/>
        </p:blipFill>
        <p:spPr>
          <a:xfrm>
            <a:off x="7962170" y="2472217"/>
            <a:ext cx="456164" cy="246873"/>
          </a:xfrm>
          <a:prstGeom prst="rect">
            <a:avLst/>
          </a:prstGeom>
        </p:spPr>
      </p:pic>
      <p:pic>
        <p:nvPicPr>
          <p:cNvPr id="6" name="Picture 5" descr="Ti-star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7" t="4893" r="9373" b="-1"/>
          <a:stretch/>
        </p:blipFill>
        <p:spPr>
          <a:xfrm>
            <a:off x="1560356" y="2472217"/>
            <a:ext cx="357673" cy="246873"/>
          </a:xfrm>
          <a:prstGeom prst="rect">
            <a:avLst/>
          </a:prstGeom>
        </p:spPr>
      </p:pic>
      <p:pic>
        <p:nvPicPr>
          <p:cNvPr id="9" name="Picture 8" descr="SQPCi-realiz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390" y="2906318"/>
            <a:ext cx="1477683" cy="297456"/>
          </a:xfrm>
          <a:prstGeom prst="rect">
            <a:avLst/>
          </a:prstGeom>
        </p:spPr>
      </p:pic>
      <p:pic>
        <p:nvPicPr>
          <p:cNvPr id="10" name="Picture 9" descr="SQPCi-plann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171" y="2906318"/>
            <a:ext cx="1463289" cy="302253"/>
          </a:xfrm>
          <a:prstGeom prst="rect">
            <a:avLst/>
          </a:prstGeom>
        </p:spPr>
      </p:pic>
      <p:pic>
        <p:nvPicPr>
          <p:cNvPr id="17" name="Picture 16" descr="Ri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24" y="422987"/>
            <a:ext cx="361917" cy="308519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7898596" y="2521295"/>
            <a:ext cx="0" cy="197795"/>
          </a:xfrm>
          <a:prstGeom prst="line">
            <a:avLst/>
          </a:prstGeom>
          <a:ln>
            <a:solidFill>
              <a:srgbClr val="00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034329" y="2521295"/>
            <a:ext cx="0" cy="197795"/>
          </a:xfrm>
          <a:prstGeom prst="line">
            <a:avLst/>
          </a:prstGeom>
          <a:ln>
            <a:solidFill>
              <a:srgbClr val="00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Ti-star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05"/>
          <a:stretch/>
        </p:blipFill>
        <p:spPr>
          <a:xfrm>
            <a:off x="4819205" y="2643645"/>
            <a:ext cx="305712" cy="26267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254519" y="3841363"/>
            <a:ext cx="1617960" cy="830997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r>
              <a:rPr lang="en-US" sz="4800" dirty="0">
                <a:sym typeface="Wingdings"/>
              </a:rPr>
              <a:t> </a:t>
            </a:r>
            <a:r>
              <a:rPr lang="en-US" sz="4800" dirty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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0800000">
            <a:off x="7575299" y="3171177"/>
            <a:ext cx="77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54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682768" y="4018507"/>
            <a:ext cx="2910093" cy="1926657"/>
            <a:chOff x="276807" y="4462508"/>
            <a:chExt cx="3279125" cy="2199371"/>
          </a:xfrm>
        </p:grpSpPr>
        <p:pic>
          <p:nvPicPr>
            <p:cNvPr id="20" name="Picture 19" descr="Caracteristicas 25010 + modulador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237" y="4553412"/>
              <a:ext cx="3103583" cy="2024719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76807" y="4462508"/>
              <a:ext cx="3279125" cy="2199371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750943" y="3046315"/>
            <a:ext cx="77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11583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682768" y="3991771"/>
            <a:ext cx="2910093" cy="1926657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rgbClr val="FF0000"/>
              </a:solidFill>
            </a:endParaRPr>
          </a:p>
        </p:txBody>
      </p:sp>
      <p:pic>
        <p:nvPicPr>
          <p:cNvPr id="4" name="Picture 3" descr="QEqua + ISO25010 - Curves.png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34" y="4028851"/>
            <a:ext cx="2835763" cy="1856514"/>
          </a:xfrm>
          <a:prstGeom prst="rect">
            <a:avLst/>
          </a:prstGeom>
        </p:spPr>
      </p:pic>
      <p:sp>
        <p:nvSpPr>
          <p:cNvPr id="7" name="Cube 6"/>
          <p:cNvSpPr/>
          <p:nvPr/>
        </p:nvSpPr>
        <p:spPr>
          <a:xfrm>
            <a:off x="2048728" y="349510"/>
            <a:ext cx="6314131" cy="1973282"/>
          </a:xfrm>
          <a:prstGeom prst="cub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kanban-board-kanbanflow.jpg"/>
          <p:cNvPicPr>
            <a:picLocks noChangeAspect="1"/>
          </p:cNvPicPr>
          <p:nvPr/>
        </p:nvPicPr>
        <p:blipFill rotWithShape="1">
          <a:blip r:embed="rId3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0244" r="1170" b="34298"/>
          <a:stretch/>
        </p:blipFill>
        <p:spPr>
          <a:xfrm>
            <a:off x="2137815" y="919885"/>
            <a:ext cx="5622805" cy="1320194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048728" y="2618245"/>
            <a:ext cx="5836014" cy="1"/>
          </a:xfrm>
          <a:prstGeom prst="line">
            <a:avLst/>
          </a:prstGeom>
          <a:ln>
            <a:solidFill>
              <a:srgbClr val="00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i-finish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4" r="8573" b="4892"/>
          <a:stretch/>
        </p:blipFill>
        <p:spPr>
          <a:xfrm>
            <a:off x="7962170" y="2472217"/>
            <a:ext cx="456164" cy="246873"/>
          </a:xfrm>
          <a:prstGeom prst="rect">
            <a:avLst/>
          </a:prstGeom>
        </p:spPr>
      </p:pic>
      <p:pic>
        <p:nvPicPr>
          <p:cNvPr id="6" name="Picture 5" descr="Ti-star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7" t="4893" r="9373" b="-1"/>
          <a:stretch/>
        </p:blipFill>
        <p:spPr>
          <a:xfrm>
            <a:off x="1560356" y="2472217"/>
            <a:ext cx="357673" cy="246873"/>
          </a:xfrm>
          <a:prstGeom prst="rect">
            <a:avLst/>
          </a:prstGeom>
        </p:spPr>
      </p:pic>
      <p:pic>
        <p:nvPicPr>
          <p:cNvPr id="9" name="Picture 8" descr="SQPCi-realiz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390" y="2906318"/>
            <a:ext cx="1477683" cy="297456"/>
          </a:xfrm>
          <a:prstGeom prst="rect">
            <a:avLst/>
          </a:prstGeom>
        </p:spPr>
      </p:pic>
      <p:pic>
        <p:nvPicPr>
          <p:cNvPr id="10" name="Picture 9" descr="SQPCi-plann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171" y="2906318"/>
            <a:ext cx="1463289" cy="302253"/>
          </a:xfrm>
          <a:prstGeom prst="rect">
            <a:avLst/>
          </a:prstGeom>
        </p:spPr>
      </p:pic>
      <p:pic>
        <p:nvPicPr>
          <p:cNvPr id="17" name="Picture 16" descr="Ri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24" y="422987"/>
            <a:ext cx="361917" cy="308519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7898596" y="2521295"/>
            <a:ext cx="0" cy="197795"/>
          </a:xfrm>
          <a:prstGeom prst="line">
            <a:avLst/>
          </a:prstGeom>
          <a:ln>
            <a:solidFill>
              <a:srgbClr val="00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034329" y="2521295"/>
            <a:ext cx="0" cy="197795"/>
          </a:xfrm>
          <a:prstGeom prst="line">
            <a:avLst/>
          </a:prstGeom>
          <a:ln>
            <a:solidFill>
              <a:srgbClr val="00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Ti-star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05"/>
          <a:stretch/>
        </p:blipFill>
        <p:spPr>
          <a:xfrm>
            <a:off x="4819205" y="2643645"/>
            <a:ext cx="305712" cy="26267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254519" y="3841363"/>
            <a:ext cx="1617960" cy="830997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r>
              <a:rPr lang="en-US" sz="4800" dirty="0">
                <a:sym typeface="Wingdings"/>
              </a:rPr>
              <a:t> </a:t>
            </a:r>
            <a:r>
              <a:rPr lang="en-US" sz="4800" dirty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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0800000">
            <a:off x="7575299" y="3171177"/>
            <a:ext cx="77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5400" dirty="0"/>
          </a:p>
        </p:txBody>
      </p:sp>
      <p:sp>
        <p:nvSpPr>
          <p:cNvPr id="39" name="TextBox 38"/>
          <p:cNvSpPr txBox="1"/>
          <p:nvPr/>
        </p:nvSpPr>
        <p:spPr>
          <a:xfrm>
            <a:off x="1750943" y="3046315"/>
            <a:ext cx="77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85389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5309" y="482060"/>
            <a:ext cx="2910093" cy="1926657"/>
            <a:chOff x="682768" y="3991771"/>
            <a:chExt cx="2910093" cy="1926657"/>
          </a:xfrm>
        </p:grpSpPr>
        <p:sp>
          <p:nvSpPr>
            <p:cNvPr id="37" name="TextBox 36"/>
            <p:cNvSpPr txBox="1"/>
            <p:nvPr/>
          </p:nvSpPr>
          <p:spPr>
            <a:xfrm>
              <a:off x="682768" y="3991771"/>
              <a:ext cx="2910093" cy="1926657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00" dirty="0">
                <a:solidFill>
                  <a:srgbClr val="FF0000"/>
                </a:solidFill>
              </a:endParaRPr>
            </a:p>
          </p:txBody>
        </p:sp>
        <p:pic>
          <p:nvPicPr>
            <p:cNvPr id="4" name="Picture 3" descr="QEqua + ISO25010 - Curves.png"/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4" y="4028851"/>
              <a:ext cx="2835763" cy="1856514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156306" y="3666638"/>
            <a:ext cx="4332533" cy="2072255"/>
            <a:chOff x="1406171" y="349510"/>
            <a:chExt cx="7318902" cy="2859061"/>
          </a:xfrm>
        </p:grpSpPr>
        <p:sp>
          <p:nvSpPr>
            <p:cNvPr id="7" name="Cube 6"/>
            <p:cNvSpPr/>
            <p:nvPr/>
          </p:nvSpPr>
          <p:spPr>
            <a:xfrm>
              <a:off x="2048728" y="349510"/>
              <a:ext cx="6314131" cy="1973282"/>
            </a:xfrm>
            <a:prstGeom prst="cub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kanban-board-kanbanflow.jpg"/>
            <p:cNvPicPr>
              <a:picLocks noChangeAspect="1"/>
            </p:cNvPicPr>
            <p:nvPr/>
          </p:nvPicPr>
          <p:blipFill rotWithShape="1">
            <a:blip r:embed="rId3">
              <a:alphaModFix amt="9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t="10244" r="1170" b="34298"/>
            <a:stretch/>
          </p:blipFill>
          <p:spPr>
            <a:xfrm>
              <a:off x="2137815" y="919885"/>
              <a:ext cx="5622805" cy="1320194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 flipV="1">
              <a:off x="2048728" y="2618245"/>
              <a:ext cx="5836014" cy="1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 descr="Ti-finish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4" r="8573" b="4892"/>
            <a:stretch/>
          </p:blipFill>
          <p:spPr>
            <a:xfrm>
              <a:off x="7962170" y="2472217"/>
              <a:ext cx="456164" cy="246873"/>
            </a:xfrm>
            <a:prstGeom prst="rect">
              <a:avLst/>
            </a:prstGeom>
          </p:spPr>
        </p:pic>
        <p:pic>
          <p:nvPicPr>
            <p:cNvPr id="6" name="Picture 5" descr="Ti-start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97" t="4893" r="9373" b="-1"/>
            <a:stretch/>
          </p:blipFill>
          <p:spPr>
            <a:xfrm>
              <a:off x="1560356" y="2472217"/>
              <a:ext cx="357673" cy="246873"/>
            </a:xfrm>
            <a:prstGeom prst="rect">
              <a:avLst/>
            </a:prstGeom>
          </p:spPr>
        </p:pic>
        <p:pic>
          <p:nvPicPr>
            <p:cNvPr id="9" name="Picture 8" descr="SQPCi-realized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390" y="2906318"/>
              <a:ext cx="1477683" cy="297456"/>
            </a:xfrm>
            <a:prstGeom prst="rect">
              <a:avLst/>
            </a:prstGeom>
          </p:spPr>
        </p:pic>
        <p:pic>
          <p:nvPicPr>
            <p:cNvPr id="10" name="Picture 9" descr="SQPCi-planne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171" y="2906318"/>
              <a:ext cx="1463289" cy="302253"/>
            </a:xfrm>
            <a:prstGeom prst="rect">
              <a:avLst/>
            </a:prstGeom>
          </p:spPr>
        </p:pic>
        <p:pic>
          <p:nvPicPr>
            <p:cNvPr id="17" name="Picture 16" descr="Ri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5324" y="422987"/>
              <a:ext cx="361917" cy="308519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7898596" y="2521295"/>
              <a:ext cx="0" cy="197795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034329" y="2521295"/>
              <a:ext cx="0" cy="197795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 descr="Ti-start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205"/>
            <a:stretch/>
          </p:blipFill>
          <p:spPr>
            <a:xfrm>
              <a:off x="4819205" y="2643645"/>
              <a:ext cx="305712" cy="262673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7254517" y="1030304"/>
            <a:ext cx="1617960" cy="830997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r>
              <a:rPr lang="en-US" sz="4800" dirty="0">
                <a:sym typeface="Wingdings"/>
              </a:rPr>
              <a:t> </a:t>
            </a:r>
            <a:r>
              <a:rPr lang="en-US" sz="4800" dirty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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0800000">
            <a:off x="7575297" y="360118"/>
            <a:ext cx="77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5400" dirty="0"/>
          </a:p>
        </p:txBody>
      </p:sp>
      <p:sp>
        <p:nvSpPr>
          <p:cNvPr id="39" name="TextBox 38"/>
          <p:cNvSpPr txBox="1"/>
          <p:nvPr/>
        </p:nvSpPr>
        <p:spPr>
          <a:xfrm>
            <a:off x="6229364" y="610717"/>
            <a:ext cx="77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5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9155" y="3666638"/>
            <a:ext cx="3630344" cy="178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ensor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r="-700"/>
          <a:stretch/>
        </p:blipFill>
        <p:spPr>
          <a:xfrm>
            <a:off x="2540122" y="1600200"/>
            <a:ext cx="4233538" cy="4525963"/>
          </a:xfr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449271"/>
              </p:ext>
            </p:extLst>
          </p:nvPr>
        </p:nvGraphicFramePr>
        <p:xfrm>
          <a:off x="1462666" y="4642803"/>
          <a:ext cx="262975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3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CDC6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Segurança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7A7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Eficiência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67F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Usabilidade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3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Manutenibilidade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701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29931" y="3559018"/>
            <a:ext cx="7046742" cy="1688407"/>
            <a:chOff x="2126337" y="3559018"/>
            <a:chExt cx="7046742" cy="1688407"/>
          </a:xfrm>
        </p:grpSpPr>
        <p:pic>
          <p:nvPicPr>
            <p:cNvPr id="8" name="Picture 7" descr="ISO 25010 QP QU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0636" y="3957887"/>
              <a:ext cx="7002443" cy="11558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645163" y="3588555"/>
              <a:ext cx="5989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Características</a:t>
              </a:r>
              <a:r>
                <a:rPr lang="en-US" dirty="0"/>
                <a:t> e Sub-</a:t>
              </a:r>
              <a:r>
                <a:rPr lang="en-US" dirty="0" err="1"/>
                <a:t>Características</a:t>
              </a:r>
              <a:r>
                <a:rPr lang="en-US" dirty="0"/>
                <a:t> </a:t>
              </a:r>
              <a:r>
                <a:rPr lang="en-US" dirty="0" err="1"/>
                <a:t>Qualidade</a:t>
              </a:r>
              <a:r>
                <a:rPr lang="en-US" dirty="0"/>
                <a:t>(ex: ISO 25010)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126337" y="3559018"/>
              <a:ext cx="7046741" cy="16884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652841" y="1997298"/>
            <a:ext cx="3733949" cy="596671"/>
            <a:chOff x="3040869" y="4522667"/>
            <a:chExt cx="3733949" cy="596671"/>
          </a:xfrm>
        </p:grpSpPr>
        <p:grpSp>
          <p:nvGrpSpPr>
            <p:cNvPr id="13" name="Group 12"/>
            <p:cNvGrpSpPr/>
            <p:nvPr/>
          </p:nvGrpSpPr>
          <p:grpSpPr>
            <a:xfrm>
              <a:off x="3040869" y="4522667"/>
              <a:ext cx="3733949" cy="596671"/>
              <a:chOff x="3040869" y="4805540"/>
              <a:chExt cx="3733949" cy="302607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V="1">
                <a:off x="3040869" y="4805540"/>
                <a:ext cx="0" cy="302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3974356" y="4805540"/>
                <a:ext cx="0" cy="302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4907843" y="4805540"/>
                <a:ext cx="0" cy="302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5841330" y="4805540"/>
                <a:ext cx="0" cy="302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6774818" y="4805540"/>
                <a:ext cx="0" cy="302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175674" y="4703882"/>
              <a:ext cx="351735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Medidas</a:t>
              </a:r>
              <a:r>
                <a:rPr lang="en-US" sz="1400" dirty="0"/>
                <a:t> do Software </a:t>
              </a:r>
              <a:r>
                <a:rPr lang="en-US" sz="1400" dirty="0" err="1"/>
                <a:t>em</a:t>
              </a:r>
              <a:r>
                <a:rPr lang="en-US" sz="1400" dirty="0"/>
                <a:t> </a:t>
              </a:r>
              <a:r>
                <a:rPr lang="en-US" sz="1400" dirty="0" err="1"/>
                <a:t>Operação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2952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 rot="10800000">
            <a:off x="4517030" y="3761864"/>
            <a:ext cx="3015607" cy="216917"/>
            <a:chOff x="3040869" y="4805540"/>
            <a:chExt cx="3733949" cy="30260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040869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3974356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907843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841330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6774818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177250" y="3761864"/>
            <a:ext cx="2769650" cy="1359655"/>
            <a:chOff x="2172373" y="2857500"/>
            <a:chExt cx="4774527" cy="2264019"/>
          </a:xfrm>
        </p:grpSpPr>
        <p:pic>
          <p:nvPicPr>
            <p:cNvPr id="19" name="Picture 18" descr="analytic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400" y="2857500"/>
              <a:ext cx="4762500" cy="1143000"/>
            </a:xfrm>
            <a:prstGeom prst="rect">
              <a:avLst/>
            </a:prstGeom>
          </p:spPr>
        </p:pic>
        <p:pic>
          <p:nvPicPr>
            <p:cNvPr id="20" name="Picture 19" descr="analytics 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373" y="4042019"/>
              <a:ext cx="4724400" cy="107950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409516" y="4631197"/>
            <a:ext cx="20661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400" u="sng" dirty="0"/>
              <a:t>Repo </a:t>
            </a:r>
            <a:r>
              <a:rPr lang="en-US" sz="1400" u="sng" dirty="0" err="1"/>
              <a:t>Medidas</a:t>
            </a:r>
            <a:r>
              <a:rPr lang="en-US" sz="1400" u="sng" dirty="0"/>
              <a:t> </a:t>
            </a:r>
            <a:r>
              <a:rPr lang="en-US" sz="1400" u="sng" dirty="0" err="1"/>
              <a:t>Qualidade</a:t>
            </a:r>
            <a:r>
              <a:rPr lang="en-US" sz="1400" u="sng" dirty="0"/>
              <a:t>:</a:t>
            </a:r>
          </a:p>
          <a:p>
            <a:pPr marL="190500" lvl="1" algn="just"/>
            <a:r>
              <a:rPr lang="en-US" sz="1400" dirty="0"/>
              <a:t>- </a:t>
            </a:r>
            <a:r>
              <a:rPr lang="en-US" sz="1400" dirty="0" err="1"/>
              <a:t>Estáticas</a:t>
            </a:r>
            <a:r>
              <a:rPr lang="en-US" sz="1400" dirty="0"/>
              <a:t> e </a:t>
            </a:r>
            <a:r>
              <a:rPr lang="en-US" sz="1400" dirty="0" err="1"/>
              <a:t>Dinâmicas</a:t>
            </a:r>
            <a:r>
              <a:rPr lang="en-US" sz="1400" dirty="0"/>
              <a:t> </a:t>
            </a:r>
          </a:p>
          <a:p>
            <a:pPr marL="190500" lvl="1" algn="just"/>
            <a:r>
              <a:rPr lang="en-US" sz="1400" dirty="0"/>
              <a:t>- </a:t>
            </a:r>
            <a:r>
              <a:rPr lang="en-US" sz="1400" dirty="0" err="1"/>
              <a:t>Experimentais</a:t>
            </a:r>
            <a:endParaRPr lang="en-US" sz="1400" dirty="0"/>
          </a:p>
        </p:txBody>
      </p:sp>
      <p:sp>
        <p:nvSpPr>
          <p:cNvPr id="40" name="Can 39"/>
          <p:cNvSpPr/>
          <p:nvPr/>
        </p:nvSpPr>
        <p:spPr>
          <a:xfrm>
            <a:off x="915968" y="3442579"/>
            <a:ext cx="1102795" cy="913675"/>
          </a:xfrm>
          <a:prstGeom prst="can">
            <a:avLst/>
          </a:prstGeom>
          <a:noFill/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15968" y="3768832"/>
            <a:ext cx="1101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Repo </a:t>
            </a:r>
            <a:r>
              <a:rPr lang="en-US" sz="1200" dirty="0" err="1"/>
              <a:t>Medidas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 err="1"/>
              <a:t>Qualidade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15968" y="866588"/>
            <a:ext cx="4868603" cy="1497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Início</a:t>
            </a:r>
            <a:r>
              <a:rPr lang="en-US" b="1" u="sng" dirty="0"/>
              <a:t> da Release</a:t>
            </a:r>
          </a:p>
          <a:p>
            <a:r>
              <a:rPr lang="en-US" b="1" dirty="0"/>
              <a:t>           …</a:t>
            </a:r>
            <a:r>
              <a:rPr lang="en-US" b="1" u="sng" dirty="0"/>
              <a:t> </a:t>
            </a:r>
          </a:p>
          <a:p>
            <a:r>
              <a:rPr lang="en-US" b="1" dirty="0"/>
              <a:t>            - </a:t>
            </a:r>
            <a:r>
              <a:rPr lang="en-US" b="1" dirty="0" err="1"/>
              <a:t>Planejar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Objetivos</a:t>
            </a:r>
            <a:r>
              <a:rPr lang="en-US" b="1" dirty="0"/>
              <a:t> de </a:t>
            </a:r>
            <a:r>
              <a:rPr lang="en-US" b="1" dirty="0" err="1"/>
              <a:t>Medição</a:t>
            </a:r>
            <a:r>
              <a:rPr lang="en-US" b="1" dirty="0"/>
              <a:t> da QPS</a:t>
            </a:r>
          </a:p>
          <a:p>
            <a:pPr marL="2241550" algn="just">
              <a:lnSpc>
                <a:spcPct val="60000"/>
              </a:lnSpc>
            </a:pPr>
            <a:r>
              <a:rPr lang="en-US" b="1" dirty="0"/>
              <a:t>         </a:t>
            </a:r>
            <a:r>
              <a:rPr lang="en-US" sz="2000" b="1" dirty="0"/>
              <a:t>   .</a:t>
            </a:r>
          </a:p>
          <a:p>
            <a:pPr marL="2241550" algn="just">
              <a:lnSpc>
                <a:spcPct val="60000"/>
              </a:lnSpc>
            </a:pPr>
            <a:r>
              <a:rPr lang="en-US" sz="2000" b="1" dirty="0"/>
              <a:t>           .</a:t>
            </a:r>
          </a:p>
          <a:p>
            <a:pPr marL="2241550" algn="just">
              <a:lnSpc>
                <a:spcPct val="60000"/>
              </a:lnSpc>
            </a:pPr>
            <a:r>
              <a:rPr lang="en-US" sz="2000" b="1" dirty="0"/>
              <a:t>           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40571" y="2382363"/>
            <a:ext cx="3743746" cy="1497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Fim</a:t>
            </a:r>
            <a:r>
              <a:rPr lang="en-US" b="1" u="sng" dirty="0"/>
              <a:t> da Release</a:t>
            </a:r>
          </a:p>
          <a:p>
            <a:r>
              <a:rPr lang="en-US" b="1" dirty="0"/>
              <a:t>           …</a:t>
            </a:r>
            <a:r>
              <a:rPr lang="en-US" b="1" u="sng" dirty="0"/>
              <a:t> </a:t>
            </a:r>
          </a:p>
          <a:p>
            <a:r>
              <a:rPr lang="en-US" b="1" dirty="0"/>
              <a:t>            - </a:t>
            </a:r>
            <a:r>
              <a:rPr lang="en-US" b="1" dirty="0" err="1"/>
              <a:t>Receber</a:t>
            </a:r>
            <a:r>
              <a:rPr lang="en-US" b="1" dirty="0"/>
              <a:t>, </a:t>
            </a:r>
            <a:r>
              <a:rPr lang="en-US" b="1" dirty="0" err="1"/>
              <a:t>Aferir</a:t>
            </a:r>
            <a:r>
              <a:rPr lang="en-US" b="1" dirty="0"/>
              <a:t> e </a:t>
            </a:r>
            <a:r>
              <a:rPr lang="en-US" b="1" dirty="0" err="1"/>
              <a:t>Atestar</a:t>
            </a:r>
            <a:r>
              <a:rPr lang="en-US" b="1" dirty="0"/>
              <a:t> QPS</a:t>
            </a:r>
          </a:p>
          <a:p>
            <a:pPr marL="1703388" algn="just" defTabSz="-393700">
              <a:lnSpc>
                <a:spcPct val="60000"/>
              </a:lnSpc>
            </a:pPr>
            <a:r>
              <a:rPr lang="en-US" b="1" dirty="0"/>
              <a:t>    </a:t>
            </a:r>
            <a:r>
              <a:rPr lang="en-US" sz="2000" b="1" dirty="0"/>
              <a:t>.</a:t>
            </a:r>
          </a:p>
          <a:p>
            <a:pPr marL="1703388" algn="just" defTabSz="-393700">
              <a:lnSpc>
                <a:spcPct val="60000"/>
              </a:lnSpc>
            </a:pPr>
            <a:r>
              <a:rPr lang="en-US" sz="2000" b="1" dirty="0"/>
              <a:t>    .</a:t>
            </a:r>
          </a:p>
          <a:p>
            <a:pPr marL="1703388" algn="just" defTabSz="-393700">
              <a:lnSpc>
                <a:spcPct val="60000"/>
              </a:lnSpc>
            </a:pPr>
            <a:r>
              <a:rPr lang="en-US" sz="2000" b="1" dirty="0"/>
              <a:t>    .</a:t>
            </a:r>
          </a:p>
        </p:txBody>
      </p:sp>
      <p:sp>
        <p:nvSpPr>
          <p:cNvPr id="18" name="Can 17"/>
          <p:cNvSpPr/>
          <p:nvPr/>
        </p:nvSpPr>
        <p:spPr>
          <a:xfrm>
            <a:off x="2747549" y="5375798"/>
            <a:ext cx="1102795" cy="913675"/>
          </a:xfrm>
          <a:prstGeom prst="can">
            <a:avLst/>
          </a:prstGeom>
          <a:noFill/>
          <a:ln w="28575" cmpd="sng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893061" y="5702051"/>
            <a:ext cx="81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SPQ</a:t>
            </a:r>
          </a:p>
          <a:p>
            <a:pPr algn="ctr"/>
            <a:r>
              <a:rPr lang="en-US" sz="1200" b="1" dirty="0"/>
              <a:t>Measures</a:t>
            </a:r>
          </a:p>
        </p:txBody>
      </p:sp>
    </p:spTree>
    <p:extLst>
      <p:ext uri="{BB962C8B-B14F-4D97-AF65-F5344CB8AC3E}">
        <p14:creationId xmlns:p14="http://schemas.microsoft.com/office/powerpoint/2010/main" val="1323559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15313" y="4857599"/>
            <a:ext cx="20661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400" u="sng" dirty="0"/>
              <a:t>Repo </a:t>
            </a:r>
            <a:r>
              <a:rPr lang="en-US" sz="1400" u="sng" dirty="0" err="1"/>
              <a:t>Medidas</a:t>
            </a:r>
            <a:r>
              <a:rPr lang="en-US" sz="1400" u="sng" dirty="0"/>
              <a:t> </a:t>
            </a:r>
            <a:r>
              <a:rPr lang="en-US" sz="1400" u="sng" dirty="0" err="1"/>
              <a:t>Qualidade</a:t>
            </a:r>
            <a:r>
              <a:rPr lang="en-US" sz="1400" u="sng" dirty="0"/>
              <a:t>:</a:t>
            </a:r>
          </a:p>
          <a:p>
            <a:pPr marL="190500" lvl="1" algn="just"/>
            <a:r>
              <a:rPr lang="en-US" sz="1400" dirty="0"/>
              <a:t>- </a:t>
            </a:r>
            <a:r>
              <a:rPr lang="en-US" sz="1400" dirty="0" err="1"/>
              <a:t>Estáticas</a:t>
            </a:r>
            <a:r>
              <a:rPr lang="en-US" sz="1400" dirty="0"/>
              <a:t> e </a:t>
            </a:r>
            <a:r>
              <a:rPr lang="en-US" sz="1400" dirty="0" err="1"/>
              <a:t>Dinâmicas</a:t>
            </a:r>
            <a:r>
              <a:rPr lang="en-US" sz="1400" dirty="0"/>
              <a:t> </a:t>
            </a:r>
          </a:p>
          <a:p>
            <a:pPr marL="190500" lvl="1" algn="just"/>
            <a:r>
              <a:rPr lang="en-US" sz="1400" dirty="0"/>
              <a:t>- </a:t>
            </a:r>
            <a:r>
              <a:rPr lang="en-US" sz="1400" dirty="0" err="1"/>
              <a:t>Experimentais</a:t>
            </a:r>
            <a:endParaRPr lang="en-US" sz="1400" dirty="0"/>
          </a:p>
        </p:txBody>
      </p:sp>
      <p:pic>
        <p:nvPicPr>
          <p:cNvPr id="12" name="Picture 11" descr="contexto oberv tes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5" r="7013"/>
          <a:stretch/>
        </p:blipFill>
        <p:spPr>
          <a:xfrm>
            <a:off x="3675979" y="2003282"/>
            <a:ext cx="4962573" cy="3896732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681429" y="5769429"/>
            <a:ext cx="948409" cy="609865"/>
            <a:chOff x="518138" y="3442579"/>
            <a:chExt cx="1896820" cy="948583"/>
          </a:xfrm>
        </p:grpSpPr>
        <p:sp>
          <p:nvSpPr>
            <p:cNvPr id="42" name="Can 41"/>
            <p:cNvSpPr/>
            <p:nvPr/>
          </p:nvSpPr>
          <p:spPr>
            <a:xfrm>
              <a:off x="915968" y="3442579"/>
              <a:ext cx="1102795" cy="913675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18138" y="3768832"/>
              <a:ext cx="1896820" cy="622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/>
                <a:t>Repo </a:t>
              </a:r>
              <a:r>
                <a:rPr lang="en-US" sz="1000" b="1" dirty="0" err="1"/>
                <a:t>Medidas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Qualidade</a:t>
              </a:r>
              <a:endParaRPr lang="en-US" sz="10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29715" y="2008081"/>
            <a:ext cx="1584889" cy="908661"/>
            <a:chOff x="7384083" y="3091839"/>
            <a:chExt cx="1584889" cy="908661"/>
          </a:xfrm>
        </p:grpSpPr>
        <p:pic>
          <p:nvPicPr>
            <p:cNvPr id="8" name="Picture 7" descr="check.jpe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8" t="7111" r="25778" b="55114"/>
            <a:stretch/>
          </p:blipFill>
          <p:spPr>
            <a:xfrm>
              <a:off x="7684971" y="3606799"/>
              <a:ext cx="360479" cy="336681"/>
            </a:xfrm>
            <a:prstGeom prst="rect">
              <a:avLst/>
            </a:prstGeom>
          </p:spPr>
        </p:pic>
        <p:pic>
          <p:nvPicPr>
            <p:cNvPr id="9" name="Picture 8" descr="check.jpe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8" t="46940" r="33669" b="11931"/>
            <a:stretch/>
          </p:blipFill>
          <p:spPr>
            <a:xfrm>
              <a:off x="8339508" y="3576907"/>
              <a:ext cx="290142" cy="36657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384083" y="3091839"/>
              <a:ext cx="1584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Tomada</a:t>
              </a:r>
              <a:r>
                <a:rPr lang="en-US" sz="1600" b="1" dirty="0"/>
                <a:t> </a:t>
              </a:r>
              <a:r>
                <a:rPr lang="en-US" sz="1600" b="1" dirty="0" err="1"/>
                <a:t>Decisão</a:t>
              </a:r>
              <a:endParaRPr lang="en-US" sz="1600" b="1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84083" y="3526107"/>
              <a:ext cx="1584889" cy="474393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5927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411037" y="2359025"/>
            <a:ext cx="2318488" cy="230042"/>
            <a:chOff x="3040869" y="4805540"/>
            <a:chExt cx="3733949" cy="30260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3040869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3974356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4907843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5841330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774818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6294567" y="2192011"/>
            <a:ext cx="2849434" cy="2658358"/>
            <a:chOff x="6294567" y="2192011"/>
            <a:chExt cx="2849434" cy="2658358"/>
          </a:xfrm>
        </p:grpSpPr>
        <p:pic>
          <p:nvPicPr>
            <p:cNvPr id="35" name="Picture 34" descr="tensor 2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"/>
            <a:stretch/>
          </p:blipFill>
          <p:spPr>
            <a:xfrm>
              <a:off x="6294567" y="2192011"/>
              <a:ext cx="2849434" cy="234192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08393" y="4553674"/>
              <a:ext cx="1697053" cy="296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Tensor de </a:t>
              </a:r>
              <a:r>
                <a:rPr lang="en-US" sz="1600" dirty="0" err="1"/>
                <a:t>Qualidade</a:t>
              </a:r>
              <a:endParaRPr lang="en-US" sz="1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00052" y="1543783"/>
            <a:ext cx="3051097" cy="538228"/>
            <a:chOff x="4066537" y="935851"/>
            <a:chExt cx="4727204" cy="969491"/>
          </a:xfrm>
        </p:grpSpPr>
        <p:grpSp>
          <p:nvGrpSpPr>
            <p:cNvPr id="19" name="Group 18"/>
            <p:cNvGrpSpPr/>
            <p:nvPr/>
          </p:nvGrpSpPr>
          <p:grpSpPr>
            <a:xfrm>
              <a:off x="4066537" y="1438885"/>
              <a:ext cx="4498898" cy="466457"/>
              <a:chOff x="12027" y="2156961"/>
              <a:chExt cx="9620572" cy="1143000"/>
            </a:xfrm>
          </p:grpSpPr>
          <p:pic>
            <p:nvPicPr>
              <p:cNvPr id="20" name="Picture 19" descr="analytics.png"/>
              <p:cNvPicPr>
                <a:picLocks noChangeAspect="1"/>
              </p:cNvPicPr>
              <p:nvPr/>
            </p:nvPicPr>
            <p:blipFill>
              <a:blip r:embed="rId3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27" y="2156961"/>
                <a:ext cx="4762501" cy="1143000"/>
              </a:xfrm>
              <a:prstGeom prst="rect">
                <a:avLst/>
              </a:prstGeom>
            </p:spPr>
          </p:pic>
          <p:pic>
            <p:nvPicPr>
              <p:cNvPr id="21" name="Picture 20" descr="analytics 1.png"/>
              <p:cNvPicPr>
                <a:picLocks noChangeAspect="1"/>
              </p:cNvPicPr>
              <p:nvPr/>
            </p:nvPicPr>
            <p:blipFill>
              <a:blip r:embed="rId4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199" y="2220461"/>
                <a:ext cx="4724400" cy="1079500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4066539" y="935851"/>
              <a:ext cx="4727202" cy="554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Ferramentas</a:t>
              </a:r>
              <a:r>
                <a:rPr lang="en-US" sz="1400" dirty="0">
                  <a:solidFill>
                    <a:schemeClr val="tx1"/>
                  </a:solidFill>
                </a:rPr>
                <a:t> Software Analytics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100052" y="1554418"/>
            <a:ext cx="3051097" cy="543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0" name="Content Placeholder 3" descr="Relacao caracteristicas iso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24" b="184"/>
          <a:stretch/>
        </p:blipFill>
        <p:spPr>
          <a:xfrm>
            <a:off x="4422041" y="0"/>
            <a:ext cx="4721960" cy="1543783"/>
          </a:xfrm>
          <a:prstGeom prst="rect">
            <a:avLst/>
          </a:prstGeom>
        </p:spPr>
      </p:pic>
      <p:cxnSp>
        <p:nvCxnSpPr>
          <p:cNvPr id="42" name="Elbow Connector 41"/>
          <p:cNvCxnSpPr>
            <a:stCxn id="17" idx="0"/>
            <a:endCxn id="40" idx="1"/>
          </p:cNvCxnSpPr>
          <p:nvPr/>
        </p:nvCxnSpPr>
        <p:spPr>
          <a:xfrm rot="5400000" flipH="1" flipV="1">
            <a:off x="3132558" y="264935"/>
            <a:ext cx="782526" cy="179644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17" idx="3"/>
            <a:endCxn id="35" idx="0"/>
          </p:cNvCxnSpPr>
          <p:nvPr/>
        </p:nvCxnSpPr>
        <p:spPr>
          <a:xfrm>
            <a:off x="4151149" y="1825970"/>
            <a:ext cx="3568135" cy="366041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/>
          <p:nvPr/>
        </p:nvCxnSpPr>
        <p:spPr>
          <a:xfrm rot="16200000" flipH="1">
            <a:off x="8134589" y="4378229"/>
            <a:ext cx="1059191" cy="350890"/>
          </a:xfrm>
          <a:prstGeom prst="bentConnector3">
            <a:avLst>
              <a:gd name="adj1" fmla="val 34223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Eletrocardiograma 1.png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941" y="5103385"/>
            <a:ext cx="2564009" cy="1167844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7318542" y="6271229"/>
            <a:ext cx="180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Visualização</a:t>
            </a:r>
            <a:r>
              <a:rPr lang="en-US" sz="1200" b="1" dirty="0"/>
              <a:t> da </a:t>
            </a:r>
            <a:r>
              <a:rPr lang="en-US" sz="1200" b="1" dirty="0" err="1"/>
              <a:t>Qualidade</a:t>
            </a:r>
            <a:r>
              <a:rPr lang="en-US" sz="1200" b="1" dirty="0"/>
              <a:t> </a:t>
            </a:r>
            <a:r>
              <a:rPr lang="en-US" sz="1200" b="1" dirty="0" err="1"/>
              <a:t>Produto</a:t>
            </a:r>
            <a:endParaRPr lang="en-US" sz="1200" b="1" dirty="0"/>
          </a:p>
        </p:txBody>
      </p:sp>
      <p:pic>
        <p:nvPicPr>
          <p:cNvPr id="8" name="Content Placeholder 7" descr="continuous devel and exp.png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2" r="-1328"/>
          <a:stretch/>
        </p:blipFill>
        <p:spPr>
          <a:xfrm>
            <a:off x="-137712" y="2711051"/>
            <a:ext cx="6104996" cy="3973574"/>
          </a:xfrm>
        </p:spPr>
      </p:pic>
    </p:spTree>
    <p:extLst>
      <p:ext uri="{BB962C8B-B14F-4D97-AF65-F5344CB8AC3E}">
        <p14:creationId xmlns:p14="http://schemas.microsoft.com/office/powerpoint/2010/main" val="1039612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C-EC 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264" y="1050672"/>
            <a:ext cx="6340754" cy="2696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" name="Picture 5" descr="DC-EC 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75" y="2300115"/>
            <a:ext cx="6340754" cy="2696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4" name="Picture 3" descr="DC-EC 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65" y="3555999"/>
            <a:ext cx="6347049" cy="2685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229779" y="3584221"/>
            <a:ext cx="461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399FF"/>
                </a:solidFill>
              </a:rPr>
              <a:t>R</a:t>
            </a:r>
            <a:r>
              <a:rPr lang="en-US" sz="2400" b="1" baseline="-25000" dirty="0">
                <a:solidFill>
                  <a:srgbClr val="9399FF"/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64149" y="2314226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399FF"/>
                </a:solidFill>
              </a:rPr>
              <a:t>R</a:t>
            </a:r>
            <a:r>
              <a:rPr lang="en-US" sz="2400" b="1" baseline="-25000" dirty="0">
                <a:solidFill>
                  <a:srgbClr val="9399FF"/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83638" y="1050672"/>
            <a:ext cx="46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9399FF"/>
                </a:solidFill>
              </a:rPr>
              <a:t>R</a:t>
            </a:r>
            <a:r>
              <a:rPr lang="en-US" sz="2400" b="1" baseline="-25000" dirty="0" err="1">
                <a:solidFill>
                  <a:srgbClr val="9399FF"/>
                </a:solidFill>
              </a:rPr>
              <a:t>n</a:t>
            </a:r>
            <a:endParaRPr lang="en-US" sz="2400" b="1" baseline="-25000" dirty="0">
              <a:solidFill>
                <a:srgbClr val="93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072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3" descr="Captura de Tela 2018-05-18 às 09.52.3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b="-4325"/>
          <a:stretch/>
        </p:blipFill>
        <p:spPr>
          <a:xfrm>
            <a:off x="-46944" y="512369"/>
            <a:ext cx="10260967" cy="504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56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987179"/>
              </p:ext>
            </p:extLst>
          </p:nvPr>
        </p:nvGraphicFramePr>
        <p:xfrm>
          <a:off x="0" y="0"/>
          <a:ext cx="8247529" cy="4049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6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981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CD</a:t>
                      </a:r>
                      <a:r>
                        <a:rPr lang="en-US" sz="2400" baseline="0" dirty="0">
                          <a:solidFill>
                            <a:srgbClr val="000000"/>
                          </a:solidFill>
                        </a:rPr>
                        <a:t>     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CE Tasks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812">
                <a:tc>
                  <a:txBody>
                    <a:bodyPr/>
                    <a:lstStyle/>
                    <a:p>
                      <a:r>
                        <a:rPr lang="en-US" sz="1200" b="1" dirty="0"/>
                        <a:t>Business Analyst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Product</a:t>
                      </a:r>
                      <a:r>
                        <a:rPr lang="en-US" sz="1200" b="1" baseline="0" dirty="0"/>
                        <a:t> Owner</a:t>
                      </a:r>
                      <a:endParaRPr 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812">
                <a:tc>
                  <a:txBody>
                    <a:bodyPr/>
                    <a:lstStyle/>
                    <a:p>
                      <a:r>
                        <a:rPr lang="en-US" sz="1200" b="1" dirty="0"/>
                        <a:t>Data Scientist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9812">
                <a:tc>
                  <a:txBody>
                    <a:bodyPr/>
                    <a:lstStyle/>
                    <a:p>
                      <a:r>
                        <a:rPr lang="en-US" sz="1200" b="1" dirty="0"/>
                        <a:t>Software Engineer</a:t>
                      </a:r>
                    </a:p>
                    <a:p>
                      <a:r>
                        <a:rPr lang="en-US" sz="1200" b="1" dirty="0" err="1"/>
                        <a:t>Quaity</a:t>
                      </a:r>
                      <a:r>
                        <a:rPr lang="en-US" sz="1200" b="1" baseline="0" dirty="0"/>
                        <a:t> Assurance</a:t>
                      </a:r>
                      <a:endParaRPr 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9812"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DevOps</a:t>
                      </a:r>
                      <a:r>
                        <a:rPr lang="en-US" sz="1200" b="1" dirty="0"/>
                        <a:t> Engineer</a:t>
                      </a:r>
                    </a:p>
                    <a:p>
                      <a:r>
                        <a:rPr lang="en-US" sz="1200" b="1" dirty="0"/>
                        <a:t>Release Engineer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 descr="stick 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7" y="89646"/>
            <a:ext cx="299191" cy="6183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53403" y="902066"/>
            <a:ext cx="1267925" cy="601616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</a:rPr>
              <a:t>Create &amp; Iterate Roadmap</a:t>
            </a:r>
          </a:p>
        </p:txBody>
      </p:sp>
      <p:sp>
        <p:nvSpPr>
          <p:cNvPr id="8" name="Rectangle 7"/>
          <p:cNvSpPr/>
          <p:nvPr/>
        </p:nvSpPr>
        <p:spPr>
          <a:xfrm>
            <a:off x="3476764" y="1721442"/>
            <a:ext cx="1394718" cy="601616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</a:rPr>
              <a:t>Design, Execute, Analyze, Experiments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5198633" y="2522230"/>
            <a:ext cx="1267925" cy="601616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</a:rPr>
              <a:t>Develop Product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27225" y="3313287"/>
            <a:ext cx="1267925" cy="601616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</a:rPr>
              <a:t>Deploy Product</a:t>
            </a:r>
          </a:p>
        </p:txBody>
      </p:sp>
      <p:cxnSp>
        <p:nvCxnSpPr>
          <p:cNvPr id="14" name="Elbow Connector 13"/>
          <p:cNvCxnSpPr>
            <a:stCxn id="7" idx="2"/>
          </p:cNvCxnSpPr>
          <p:nvPr/>
        </p:nvCxnSpPr>
        <p:spPr>
          <a:xfrm rot="16200000" flipH="1">
            <a:off x="2760436" y="1330612"/>
            <a:ext cx="543259" cy="889398"/>
          </a:xfrm>
          <a:prstGeom prst="bentConnector2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</p:cNvCxnSpPr>
          <p:nvPr/>
        </p:nvCxnSpPr>
        <p:spPr>
          <a:xfrm rot="16200000" flipH="1">
            <a:off x="4428495" y="2068686"/>
            <a:ext cx="515766" cy="1024510"/>
          </a:xfrm>
          <a:prstGeom prst="bentConnector2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9" idx="2"/>
          </p:cNvCxnSpPr>
          <p:nvPr/>
        </p:nvCxnSpPr>
        <p:spPr>
          <a:xfrm rot="16200000" flipH="1">
            <a:off x="6083951" y="2872490"/>
            <a:ext cx="491919" cy="994629"/>
          </a:xfrm>
          <a:prstGeom prst="bentConnector2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362824" y="418353"/>
            <a:ext cx="254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471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analytics 2.png"/>
          <p:cNvPicPr>
            <a:picLocks noChangeAspect="1"/>
          </p:cNvPicPr>
          <p:nvPr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548" y="4677966"/>
            <a:ext cx="3795115" cy="4539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93298" y="4391072"/>
            <a:ext cx="2218125" cy="31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Ferramentas</a:t>
            </a:r>
            <a:r>
              <a:rPr lang="en-US" sz="1200" b="1" dirty="0"/>
              <a:t> Software Analytics</a:t>
            </a:r>
          </a:p>
          <a:p>
            <a:endParaRPr lang="en-US" sz="1200" b="1" dirty="0"/>
          </a:p>
        </p:txBody>
      </p:sp>
      <p:sp>
        <p:nvSpPr>
          <p:cNvPr id="10" name="Rectangle 9"/>
          <p:cNvSpPr/>
          <p:nvPr/>
        </p:nvSpPr>
        <p:spPr>
          <a:xfrm>
            <a:off x="2099879" y="4391072"/>
            <a:ext cx="4064000" cy="8778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aptura de Tela 2018-06-30 às 09.58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63996" y="882941"/>
            <a:ext cx="1009035" cy="1078498"/>
          </a:xfrm>
          <a:prstGeom prst="rect">
            <a:avLst/>
          </a:prstGeom>
        </p:spPr>
      </p:pic>
      <p:pic>
        <p:nvPicPr>
          <p:cNvPr id="4" name="Picture 3" descr="Captura de Tela 2018-06-30 às 09.59.5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" r="3511" b="5872"/>
          <a:stretch/>
        </p:blipFill>
        <p:spPr>
          <a:xfrm flipH="1">
            <a:off x="1610959" y="875357"/>
            <a:ext cx="1068880" cy="1083051"/>
          </a:xfrm>
          <a:prstGeom prst="rect">
            <a:avLst/>
          </a:prstGeom>
        </p:spPr>
      </p:pic>
      <p:pic>
        <p:nvPicPr>
          <p:cNvPr id="5" name="Picture 4" descr="Captura de Tela 2018-06-30 às 10.07.1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8" t="326" r="8895" b="2646"/>
          <a:stretch/>
        </p:blipFill>
        <p:spPr>
          <a:xfrm flipH="1">
            <a:off x="0" y="882942"/>
            <a:ext cx="1109626" cy="1135415"/>
          </a:xfrm>
          <a:prstGeom prst="rect">
            <a:avLst/>
          </a:prstGeom>
        </p:spPr>
      </p:pic>
      <p:pic>
        <p:nvPicPr>
          <p:cNvPr id="14" name="Picture 13" descr="Captura de Tela 2018-06-30 às 10.11.0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74364" y="882942"/>
            <a:ext cx="1174864" cy="1139967"/>
          </a:xfrm>
          <a:prstGeom prst="rect">
            <a:avLst/>
          </a:prstGeom>
        </p:spPr>
      </p:pic>
      <p:pic>
        <p:nvPicPr>
          <p:cNvPr id="15" name="Picture 14" descr="Captura de Tela 2018-06-30 às 10.11.3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81172" y="882941"/>
            <a:ext cx="1181491" cy="1112666"/>
          </a:xfrm>
          <a:prstGeom prst="rect">
            <a:avLst/>
          </a:prstGeom>
        </p:spPr>
      </p:pic>
      <p:pic>
        <p:nvPicPr>
          <p:cNvPr id="16" name="Picture 15" descr="Captura de Tela 2018-06-30 às 10.17.5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50562" y="882942"/>
            <a:ext cx="1093438" cy="1139967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520265" y="5483318"/>
            <a:ext cx="4972921" cy="604277"/>
            <a:chOff x="1910205" y="2707883"/>
            <a:chExt cx="4972921" cy="604277"/>
          </a:xfrm>
        </p:grpSpPr>
        <p:pic>
          <p:nvPicPr>
            <p:cNvPr id="18" name="Picture 17" descr="Captura de Tela 2018-06-30 às 09.58.48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61668" y="2707883"/>
              <a:ext cx="534872" cy="571693"/>
            </a:xfrm>
            <a:prstGeom prst="rect">
              <a:avLst/>
            </a:prstGeom>
          </p:spPr>
        </p:pic>
        <p:pic>
          <p:nvPicPr>
            <p:cNvPr id="19" name="Picture 18" descr="Captura de Tela 2018-06-30 às 09.59.55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8" r="3511" b="5872"/>
            <a:stretch/>
          </p:blipFill>
          <p:spPr>
            <a:xfrm flipH="1">
              <a:off x="2789256" y="2707883"/>
              <a:ext cx="566595" cy="574106"/>
            </a:xfrm>
            <a:prstGeom prst="rect">
              <a:avLst/>
            </a:prstGeom>
          </p:spPr>
        </p:pic>
        <p:pic>
          <p:nvPicPr>
            <p:cNvPr id="20" name="Picture 19" descr="Captura de Tela 2018-06-30 às 10.07.15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8" t="326" r="8895" b="2646"/>
            <a:stretch/>
          </p:blipFill>
          <p:spPr>
            <a:xfrm flipH="1">
              <a:off x="1910205" y="2707883"/>
              <a:ext cx="588192" cy="601863"/>
            </a:xfrm>
            <a:prstGeom prst="rect">
              <a:avLst/>
            </a:prstGeom>
          </p:spPr>
        </p:pic>
        <p:pic>
          <p:nvPicPr>
            <p:cNvPr id="21" name="Picture 20" descr="Captura de Tela 2018-06-30 às 10.11.0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94456" y="2707883"/>
              <a:ext cx="622775" cy="604277"/>
            </a:xfrm>
            <a:prstGeom prst="rect">
              <a:avLst/>
            </a:prstGeom>
          </p:spPr>
        </p:pic>
        <p:pic>
          <p:nvPicPr>
            <p:cNvPr id="22" name="Picture 21" descr="Captura de Tela 2018-06-30 às 10.11.33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49567" y="2707883"/>
              <a:ext cx="626287" cy="589804"/>
            </a:xfrm>
            <a:prstGeom prst="rect">
              <a:avLst/>
            </a:prstGeom>
          </p:spPr>
        </p:pic>
        <p:pic>
          <p:nvPicPr>
            <p:cNvPr id="23" name="Picture 22" descr="Captura de Tela 2018-06-30 às 10.17.56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03512" y="2707883"/>
              <a:ext cx="579614" cy="604277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545525" y="3075965"/>
            <a:ext cx="203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Software Analytics Tools/API</a:t>
            </a:r>
          </a:p>
          <a:p>
            <a:endParaRPr lang="en-US" sz="1200" b="1" dirty="0"/>
          </a:p>
        </p:txBody>
      </p:sp>
      <p:sp>
        <p:nvSpPr>
          <p:cNvPr id="26" name="Rectangle 25"/>
          <p:cNvSpPr/>
          <p:nvPr/>
        </p:nvSpPr>
        <p:spPr>
          <a:xfrm>
            <a:off x="1985664" y="3391288"/>
            <a:ext cx="5220984" cy="8778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23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Relacionamento Caracteristicas 250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41" y="29026"/>
            <a:ext cx="8136585" cy="3140618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p:sp>
        <p:nvSpPr>
          <p:cNvPr id="9" name="Striped Right Arrow 8"/>
          <p:cNvSpPr/>
          <p:nvPr/>
        </p:nvSpPr>
        <p:spPr>
          <a:xfrm rot="5400000">
            <a:off x="7065020" y="3104682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riped Right Arrow 9"/>
          <p:cNvSpPr/>
          <p:nvPr/>
        </p:nvSpPr>
        <p:spPr>
          <a:xfrm rot="5400000">
            <a:off x="4474219" y="3104682"/>
            <a:ext cx="468653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riped Right Arrow 10"/>
          <p:cNvSpPr/>
          <p:nvPr/>
        </p:nvSpPr>
        <p:spPr>
          <a:xfrm rot="5400000">
            <a:off x="1883420" y="3104682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modulador qualida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306737"/>
            <a:ext cx="8357616" cy="3096768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610337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4800" y="348973"/>
            <a:ext cx="8357616" cy="3096768"/>
            <a:chOff x="304800" y="348973"/>
            <a:chExt cx="8357616" cy="3096768"/>
          </a:xfrm>
        </p:grpSpPr>
        <p:pic>
          <p:nvPicPr>
            <p:cNvPr id="2" name="Picture 1" descr="modulador qualidad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348973"/>
              <a:ext cx="8357616" cy="3096768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1066800" y="1382730"/>
              <a:ext cx="6881772" cy="909343"/>
            </a:xfrm>
            <a:custGeom>
              <a:avLst/>
              <a:gdLst>
                <a:gd name="connsiteX0" fmla="*/ 0 w 6881772"/>
                <a:gd name="connsiteY0" fmla="*/ 45743 h 909343"/>
                <a:gd name="connsiteX1" fmla="*/ 965200 w 6881772"/>
                <a:gd name="connsiteY1" fmla="*/ 464843 h 909343"/>
                <a:gd name="connsiteX2" fmla="*/ 1917700 w 6881772"/>
                <a:gd name="connsiteY2" fmla="*/ 20343 h 909343"/>
                <a:gd name="connsiteX3" fmla="*/ 2933700 w 6881772"/>
                <a:gd name="connsiteY3" fmla="*/ 452143 h 909343"/>
                <a:gd name="connsiteX4" fmla="*/ 3886200 w 6881772"/>
                <a:gd name="connsiteY4" fmla="*/ 7643 h 909343"/>
                <a:gd name="connsiteX5" fmla="*/ 4851400 w 6881772"/>
                <a:gd name="connsiteY5" fmla="*/ 909343 h 909343"/>
                <a:gd name="connsiteX6" fmla="*/ 5829300 w 6881772"/>
                <a:gd name="connsiteY6" fmla="*/ 7643 h 909343"/>
                <a:gd name="connsiteX7" fmla="*/ 6819900 w 6881772"/>
                <a:gd name="connsiteY7" fmla="*/ 490243 h 909343"/>
                <a:gd name="connsiteX8" fmla="*/ 6781800 w 6881772"/>
                <a:gd name="connsiteY8" fmla="*/ 477543 h 90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81772" h="909343">
                  <a:moveTo>
                    <a:pt x="0" y="45743"/>
                  </a:moveTo>
                  <a:cubicBezTo>
                    <a:pt x="322791" y="257409"/>
                    <a:pt x="645583" y="469076"/>
                    <a:pt x="965200" y="464843"/>
                  </a:cubicBezTo>
                  <a:cubicBezTo>
                    <a:pt x="1284817" y="460610"/>
                    <a:pt x="1589617" y="22460"/>
                    <a:pt x="1917700" y="20343"/>
                  </a:cubicBezTo>
                  <a:cubicBezTo>
                    <a:pt x="2245783" y="18226"/>
                    <a:pt x="2605617" y="454260"/>
                    <a:pt x="2933700" y="452143"/>
                  </a:cubicBezTo>
                  <a:cubicBezTo>
                    <a:pt x="3261783" y="450026"/>
                    <a:pt x="3566583" y="-68557"/>
                    <a:pt x="3886200" y="7643"/>
                  </a:cubicBezTo>
                  <a:cubicBezTo>
                    <a:pt x="4205817" y="83843"/>
                    <a:pt x="4527550" y="909343"/>
                    <a:pt x="4851400" y="909343"/>
                  </a:cubicBezTo>
                  <a:cubicBezTo>
                    <a:pt x="5175250" y="909343"/>
                    <a:pt x="5501217" y="77493"/>
                    <a:pt x="5829300" y="7643"/>
                  </a:cubicBezTo>
                  <a:cubicBezTo>
                    <a:pt x="6157383" y="-62207"/>
                    <a:pt x="6661150" y="411926"/>
                    <a:pt x="6819900" y="490243"/>
                  </a:cubicBezTo>
                  <a:cubicBezTo>
                    <a:pt x="6978650" y="568560"/>
                    <a:pt x="6781800" y="477543"/>
                    <a:pt x="6781800" y="477543"/>
                  </a:cubicBezTo>
                </a:path>
              </a:pathLst>
            </a:cu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/>
          <p:cNvSpPr/>
          <p:nvPr/>
        </p:nvSpPr>
        <p:spPr>
          <a:xfrm>
            <a:off x="537404" y="4008660"/>
            <a:ext cx="1060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Functional</a:t>
            </a:r>
          </a:p>
          <a:p>
            <a:pPr algn="ctr"/>
            <a:r>
              <a:rPr lang="en-US" sz="1200" b="1" dirty="0"/>
              <a:t>Suitability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1067816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Bevel 50"/>
          <p:cNvSpPr/>
          <p:nvPr/>
        </p:nvSpPr>
        <p:spPr>
          <a:xfrm>
            <a:off x="826516" y="4961964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3990629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Bevel 52"/>
          <p:cNvSpPr/>
          <p:nvPr/>
        </p:nvSpPr>
        <p:spPr>
          <a:xfrm>
            <a:off x="3749329" y="6054164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3016358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Bevel 54"/>
          <p:cNvSpPr/>
          <p:nvPr/>
        </p:nvSpPr>
        <p:spPr>
          <a:xfrm>
            <a:off x="2775058" y="5381064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2042087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Bevel 56"/>
          <p:cNvSpPr/>
          <p:nvPr/>
        </p:nvSpPr>
        <p:spPr>
          <a:xfrm>
            <a:off x="1800787" y="5838264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7887716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Bevel 58"/>
          <p:cNvSpPr/>
          <p:nvPr/>
        </p:nvSpPr>
        <p:spPr>
          <a:xfrm>
            <a:off x="7646416" y="5381064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6913442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Bevel 60"/>
          <p:cNvSpPr/>
          <p:nvPr/>
        </p:nvSpPr>
        <p:spPr>
          <a:xfrm>
            <a:off x="6672142" y="4961964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5939171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Bevel 62"/>
          <p:cNvSpPr/>
          <p:nvPr/>
        </p:nvSpPr>
        <p:spPr>
          <a:xfrm>
            <a:off x="5697871" y="5821828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4964900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Bevel 64"/>
          <p:cNvSpPr/>
          <p:nvPr/>
        </p:nvSpPr>
        <p:spPr>
          <a:xfrm>
            <a:off x="4723600" y="4961964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457886" y="4008660"/>
            <a:ext cx="1159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Calibri"/>
                <a:cs typeface="Calibri"/>
              </a:rPr>
              <a:t>Performance</a:t>
            </a:r>
          </a:p>
          <a:p>
            <a:pPr algn="ctr"/>
            <a:r>
              <a:rPr lang="en-US" sz="1200" b="1" dirty="0">
                <a:solidFill>
                  <a:srgbClr val="000000"/>
                </a:solidFill>
                <a:ea typeface="Calibri"/>
                <a:cs typeface="Calibri"/>
              </a:rPr>
              <a:t>Efficiency</a:t>
            </a:r>
            <a:endParaRPr lang="en-US" sz="1200" b="1" dirty="0"/>
          </a:p>
        </p:txBody>
      </p:sp>
      <p:sp>
        <p:nvSpPr>
          <p:cNvPr id="67" name="Rectangle 66"/>
          <p:cNvSpPr/>
          <p:nvPr/>
        </p:nvSpPr>
        <p:spPr>
          <a:xfrm>
            <a:off x="2508358" y="4008660"/>
            <a:ext cx="939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Lucida Grande"/>
                <a:cs typeface="Lucida Grande"/>
              </a:rPr>
              <a:t>Usability</a:t>
            </a:r>
            <a:endParaRPr lang="en-US" sz="1200" b="1" dirty="0"/>
          </a:p>
        </p:txBody>
      </p:sp>
      <p:sp>
        <p:nvSpPr>
          <p:cNvPr id="68" name="Rectangle 67"/>
          <p:cNvSpPr/>
          <p:nvPr/>
        </p:nvSpPr>
        <p:spPr>
          <a:xfrm>
            <a:off x="3342928" y="4008660"/>
            <a:ext cx="1181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Calibri"/>
                <a:cs typeface="Calibri"/>
              </a:rPr>
              <a:t>Compatibility</a:t>
            </a:r>
            <a:endParaRPr lang="en-US" sz="1200" b="1" dirty="0"/>
          </a:p>
        </p:txBody>
      </p:sp>
      <p:sp>
        <p:nvSpPr>
          <p:cNvPr id="69" name="Rectangle 68"/>
          <p:cNvSpPr/>
          <p:nvPr/>
        </p:nvSpPr>
        <p:spPr>
          <a:xfrm>
            <a:off x="4473232" y="4008660"/>
            <a:ext cx="939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Lucida Grande"/>
                <a:cs typeface="Lucida Grande"/>
              </a:rPr>
              <a:t>Reliability</a:t>
            </a:r>
            <a:endParaRPr lang="en-US" sz="1200" b="1" dirty="0"/>
          </a:p>
        </p:txBody>
      </p:sp>
      <p:sp>
        <p:nvSpPr>
          <p:cNvPr id="70" name="Rectangle 69"/>
          <p:cNvSpPr/>
          <p:nvPr/>
        </p:nvSpPr>
        <p:spPr>
          <a:xfrm>
            <a:off x="5454761" y="4008660"/>
            <a:ext cx="939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Lucida Grande"/>
                <a:cs typeface="Lucida Grande"/>
              </a:rPr>
              <a:t>Security</a:t>
            </a:r>
            <a:endParaRPr lang="en-US" sz="1200" b="1" dirty="0"/>
          </a:p>
        </p:txBody>
      </p:sp>
      <p:sp>
        <p:nvSpPr>
          <p:cNvPr id="71" name="Rectangle 70"/>
          <p:cNvSpPr/>
          <p:nvPr/>
        </p:nvSpPr>
        <p:spPr>
          <a:xfrm>
            <a:off x="6229461" y="4008660"/>
            <a:ext cx="14441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Lucida Grande"/>
                <a:cs typeface="Lucida Grande"/>
              </a:rPr>
              <a:t>Maintainability</a:t>
            </a:r>
            <a:endParaRPr lang="en-US" sz="1200" b="1" dirty="0"/>
          </a:p>
        </p:txBody>
      </p:sp>
      <p:sp>
        <p:nvSpPr>
          <p:cNvPr id="72" name="Rectangle 71"/>
          <p:cNvSpPr/>
          <p:nvPr/>
        </p:nvSpPr>
        <p:spPr>
          <a:xfrm>
            <a:off x="7532116" y="4008660"/>
            <a:ext cx="939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Lucida Grande"/>
                <a:cs typeface="Lucida Grande"/>
              </a:rPr>
              <a:t>Portability</a:t>
            </a:r>
            <a:endParaRPr lang="en-US" sz="1200" b="1" dirty="0"/>
          </a:p>
        </p:txBody>
      </p:sp>
      <p:sp>
        <p:nvSpPr>
          <p:cNvPr id="73" name="Rectangle 72"/>
          <p:cNvSpPr/>
          <p:nvPr/>
        </p:nvSpPr>
        <p:spPr>
          <a:xfrm>
            <a:off x="369316" y="3838014"/>
            <a:ext cx="8242300" cy="29845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1093216" y="4857835"/>
            <a:ext cx="6831899" cy="1169538"/>
          </a:xfrm>
          <a:custGeom>
            <a:avLst/>
            <a:gdLst>
              <a:gd name="connsiteX0" fmla="*/ 0 w 6831899"/>
              <a:gd name="connsiteY0" fmla="*/ 59679 h 1169538"/>
              <a:gd name="connsiteX1" fmla="*/ 914400 w 6831899"/>
              <a:gd name="connsiteY1" fmla="*/ 948679 h 1169538"/>
              <a:gd name="connsiteX2" fmla="*/ 1879600 w 6831899"/>
              <a:gd name="connsiteY2" fmla="*/ 466079 h 1169538"/>
              <a:gd name="connsiteX3" fmla="*/ 2895600 w 6831899"/>
              <a:gd name="connsiteY3" fmla="*/ 1164579 h 1169538"/>
              <a:gd name="connsiteX4" fmla="*/ 3822700 w 6831899"/>
              <a:gd name="connsiteY4" fmla="*/ 34279 h 1169538"/>
              <a:gd name="connsiteX5" fmla="*/ 4826000 w 6831899"/>
              <a:gd name="connsiteY5" fmla="*/ 935979 h 1169538"/>
              <a:gd name="connsiteX6" fmla="*/ 5765800 w 6831899"/>
              <a:gd name="connsiteY6" fmla="*/ 8879 h 1169538"/>
              <a:gd name="connsiteX7" fmla="*/ 6769100 w 6831899"/>
              <a:gd name="connsiteY7" fmla="*/ 466079 h 1169538"/>
              <a:gd name="connsiteX8" fmla="*/ 6731000 w 6831899"/>
              <a:gd name="connsiteY8" fmla="*/ 440679 h 116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31899" h="1169538">
                <a:moveTo>
                  <a:pt x="0" y="59679"/>
                </a:moveTo>
                <a:cubicBezTo>
                  <a:pt x="300566" y="470312"/>
                  <a:pt x="601133" y="880946"/>
                  <a:pt x="914400" y="948679"/>
                </a:cubicBezTo>
                <a:cubicBezTo>
                  <a:pt x="1227667" y="1016412"/>
                  <a:pt x="1549400" y="430096"/>
                  <a:pt x="1879600" y="466079"/>
                </a:cubicBezTo>
                <a:cubicBezTo>
                  <a:pt x="2209800" y="502062"/>
                  <a:pt x="2571750" y="1236546"/>
                  <a:pt x="2895600" y="1164579"/>
                </a:cubicBezTo>
                <a:cubicBezTo>
                  <a:pt x="3219450" y="1092612"/>
                  <a:pt x="3500967" y="72379"/>
                  <a:pt x="3822700" y="34279"/>
                </a:cubicBezTo>
                <a:cubicBezTo>
                  <a:pt x="4144433" y="-3821"/>
                  <a:pt x="4502150" y="940212"/>
                  <a:pt x="4826000" y="935979"/>
                </a:cubicBezTo>
                <a:cubicBezTo>
                  <a:pt x="5149850" y="931746"/>
                  <a:pt x="5441950" y="87196"/>
                  <a:pt x="5765800" y="8879"/>
                </a:cubicBezTo>
                <a:cubicBezTo>
                  <a:pt x="6089650" y="-69438"/>
                  <a:pt x="6608233" y="394112"/>
                  <a:pt x="6769100" y="466079"/>
                </a:cubicBezTo>
                <a:cubicBezTo>
                  <a:pt x="6929967" y="538046"/>
                  <a:pt x="6731000" y="440679"/>
                  <a:pt x="6731000" y="440679"/>
                </a:cubicBez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00182" y="3414846"/>
            <a:ext cx="420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Curva”da</a:t>
            </a:r>
            <a:r>
              <a:rPr lang="en-US" dirty="0"/>
              <a:t> </a:t>
            </a:r>
            <a:r>
              <a:rPr lang="en-US" dirty="0" err="1"/>
              <a:t>Qualidade</a:t>
            </a:r>
            <a:r>
              <a:rPr lang="en-US" dirty="0"/>
              <a:t> de </a:t>
            </a:r>
            <a:r>
              <a:rPr lang="en-US" dirty="0" err="1"/>
              <a:t>Produto</a:t>
            </a:r>
            <a:r>
              <a:rPr lang="en-US" dirty="0"/>
              <a:t> </a:t>
            </a:r>
            <a:r>
              <a:rPr lang="en-US" dirty="0" err="1"/>
              <a:t>Realizada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300182" y="-793"/>
            <a:ext cx="423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Curva”da</a:t>
            </a:r>
            <a:r>
              <a:rPr lang="en-US" dirty="0"/>
              <a:t> </a:t>
            </a:r>
            <a:r>
              <a:rPr lang="en-US" dirty="0" err="1"/>
              <a:t>Qualidade</a:t>
            </a:r>
            <a:r>
              <a:rPr lang="en-US" dirty="0"/>
              <a:t> de </a:t>
            </a:r>
            <a:r>
              <a:rPr lang="en-US" dirty="0" err="1"/>
              <a:t>Produto</a:t>
            </a:r>
            <a:r>
              <a:rPr lang="en-US" dirty="0"/>
              <a:t> </a:t>
            </a:r>
            <a:r>
              <a:rPr lang="en-US" dirty="0" err="1"/>
              <a:t>Planejada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54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8" descr="Scrum_Sprint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23" y="3394141"/>
            <a:ext cx="7129462" cy="222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7342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2D796407-9D46-3E48-9795-E30CD8B46072}"/>
              </a:ext>
            </a:extLst>
          </p:cNvPr>
          <p:cNvGrpSpPr/>
          <p:nvPr/>
        </p:nvGrpSpPr>
        <p:grpSpPr>
          <a:xfrm>
            <a:off x="475547" y="283064"/>
            <a:ext cx="8324294" cy="5164306"/>
            <a:chOff x="475547" y="283064"/>
            <a:chExt cx="8324294" cy="5164306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19D6D3EF-44FD-B447-AA35-057189613CB7}"/>
                </a:ext>
              </a:extLst>
            </p:cNvPr>
            <p:cNvGrpSpPr/>
            <p:nvPr/>
          </p:nvGrpSpPr>
          <p:grpSpPr>
            <a:xfrm>
              <a:off x="475547" y="283064"/>
              <a:ext cx="5040000" cy="5164306"/>
              <a:chOff x="475547" y="283064"/>
              <a:chExt cx="5040000" cy="5164306"/>
            </a:xfrm>
          </p:grpSpPr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798DB87A-069A-0741-8BCF-3E7669ED3AB6}"/>
                  </a:ext>
                </a:extLst>
              </p:cNvPr>
              <p:cNvGrpSpPr/>
              <p:nvPr/>
            </p:nvGrpSpPr>
            <p:grpSpPr>
              <a:xfrm>
                <a:off x="475547" y="283064"/>
                <a:ext cx="5040000" cy="2477385"/>
                <a:chOff x="576131" y="283064"/>
                <a:chExt cx="5040000" cy="2477385"/>
              </a:xfrm>
            </p:grpSpPr>
            <p:pic>
              <p:nvPicPr>
                <p:cNvPr id="11" name="Imagem 10">
                  <a:extLst>
                    <a:ext uri="{FF2B5EF4-FFF2-40B4-BE49-F238E27FC236}">
                      <a16:creationId xmlns:a16="http://schemas.microsoft.com/office/drawing/2014/main" id="{3FC5A679-EB50-AA44-AA7D-34E00C9FA2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76131" y="600449"/>
                  <a:ext cx="5040000" cy="216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2">
                      <a:extLst>
                        <a:ext uri="{FF2B5EF4-FFF2-40B4-BE49-F238E27FC236}">
                          <a16:creationId xmlns:a16="http://schemas.microsoft.com/office/drawing/2014/main" id="{BD760BB0-F42E-F24C-BFFE-E94D73D76A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01098" y="283064"/>
                      <a:ext cx="3990067" cy="31162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300" dirty="0"/>
                        <a:t>Software Quality Configuration Planned -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pt-BR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300" b="1" i="1">
                                  <a:latin typeface="Cambria Math" panose="02040503050406030204" pitchFamily="18" charset="0"/>
                                </a:rPr>
                                <m:t>𝑺𝑸𝑪</m:t>
                              </m:r>
                            </m:e>
                            <m:sub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300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𝑝𝑙𝑎𝑛𝑛𝑒𝑑</m:t>
                              </m:r>
                              <m:r>
                                <a:rPr lang="pt-BR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oMath>
                      </a14:m>
                      <a:r>
                        <a:rPr lang="pt-BR" sz="1300" dirty="0">
                          <a:effectLst/>
                        </a:rPr>
                        <a:t> </a:t>
                      </a:r>
                      <a:endParaRPr lang="en-US" sz="1300" dirty="0"/>
                    </a:p>
                  </p:txBody>
                </p:sp>
              </mc:Choice>
              <mc:Fallback xmlns="">
                <p:sp>
                  <p:nvSpPr>
                    <p:cNvPr id="39" name="TextBox 32">
                      <a:extLst>
                        <a:ext uri="{FF2B5EF4-FFF2-40B4-BE49-F238E27FC236}">
                          <a16:creationId xmlns:a16="http://schemas.microsoft.com/office/drawing/2014/main" id="{BD760BB0-F42E-F24C-BFFE-E94D73D76A3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01098" y="283064"/>
                      <a:ext cx="3990067" cy="31162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317" b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043B2A96-6F5A-3C4F-8AAC-B4BB8E8723D7}"/>
                  </a:ext>
                </a:extLst>
              </p:cNvPr>
              <p:cNvGrpSpPr/>
              <p:nvPr/>
            </p:nvGrpSpPr>
            <p:grpSpPr>
              <a:xfrm>
                <a:off x="475547" y="2972805"/>
                <a:ext cx="5040000" cy="2474565"/>
                <a:chOff x="576131" y="3737057"/>
                <a:chExt cx="5040000" cy="2474565"/>
              </a:xfrm>
            </p:grpSpPr>
            <p:pic>
              <p:nvPicPr>
                <p:cNvPr id="9" name="Imagem 8">
                  <a:extLst>
                    <a:ext uri="{FF2B5EF4-FFF2-40B4-BE49-F238E27FC236}">
                      <a16:creationId xmlns:a16="http://schemas.microsoft.com/office/drawing/2014/main" id="{AD779FCC-A67F-EE44-A903-15E9B5EF1B99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6131" y="3737057"/>
                  <a:ext cx="5040000" cy="216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2">
                      <a:extLst>
                        <a:ext uri="{FF2B5EF4-FFF2-40B4-BE49-F238E27FC236}">
                          <a16:creationId xmlns:a16="http://schemas.microsoft.com/office/drawing/2014/main" id="{A8F7CD8F-0936-734D-8509-1D3AE7D198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01098" y="5899998"/>
                      <a:ext cx="4052328" cy="31162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300" dirty="0"/>
                        <a:t>Software Quality Configuration Realized -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pt-BR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300" b="1" i="1">
                                  <a:latin typeface="Cambria Math" panose="02040503050406030204" pitchFamily="18" charset="0"/>
                                </a:rPr>
                                <m:t>𝑺𝑸𝑪</m:t>
                              </m:r>
                            </m:e>
                            <m:sub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300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𝑟𝑒𝑎𝑙𝑖𝑧𝑒𝑑</m:t>
                              </m:r>
                              <m:r>
                                <a:rPr lang="pt-BR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oMath>
                      </a14:m>
                      <a:r>
                        <a:rPr lang="pt-BR" sz="1300" dirty="0">
                          <a:effectLst/>
                        </a:rPr>
                        <a:t> </a:t>
                      </a:r>
                      <a:endParaRPr lang="en-US" sz="1300" dirty="0"/>
                    </a:p>
                  </p:txBody>
                </p:sp>
              </mc:Choice>
              <mc:Fallback xmlns="">
                <p:sp>
                  <p:nvSpPr>
                    <p:cNvPr id="40" name="TextBox 32">
                      <a:extLst>
                        <a:ext uri="{FF2B5EF4-FFF2-40B4-BE49-F238E27FC236}">
                          <a16:creationId xmlns:a16="http://schemas.microsoft.com/office/drawing/2014/main" id="{A8F7CD8F-0936-734D-8509-1D3AE7D1984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01098" y="5899998"/>
                      <a:ext cx="4052328" cy="31162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13" t="-4000" b="-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88BC4F2-AC88-E043-A56F-36B34736CF43}"/>
                  </a:ext>
                </a:extLst>
              </p:cNvPr>
              <p:cNvSpPr txBox="1"/>
              <p:nvPr/>
            </p:nvSpPr>
            <p:spPr>
              <a:xfrm>
                <a:off x="2673183" y="2695484"/>
                <a:ext cx="5774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i="1" dirty="0"/>
                  <a:t>versus</a:t>
                </a:r>
              </a:p>
            </p:txBody>
          </p: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037DC6A5-F43C-6142-A370-C2CB85F6A446}"/>
                </a:ext>
              </a:extLst>
            </p:cNvPr>
            <p:cNvGrpSpPr/>
            <p:nvPr/>
          </p:nvGrpSpPr>
          <p:grpSpPr>
            <a:xfrm>
              <a:off x="5764541" y="2493093"/>
              <a:ext cx="3035300" cy="2172407"/>
              <a:chOff x="5764541" y="2426185"/>
              <a:chExt cx="3035300" cy="2172407"/>
            </a:xfrm>
          </p:grpSpPr>
          <p:sp>
            <p:nvSpPr>
              <p:cNvPr id="44" name="Freeform 74">
                <a:extLst>
                  <a:ext uri="{FF2B5EF4-FFF2-40B4-BE49-F238E27FC236}">
                    <a16:creationId xmlns:a16="http://schemas.microsoft.com/office/drawing/2014/main" id="{285CB73D-28DA-9643-AACC-1E6E2981B618}"/>
                  </a:ext>
                </a:extLst>
              </p:cNvPr>
              <p:cNvSpPr/>
              <p:nvPr/>
            </p:nvSpPr>
            <p:spPr>
              <a:xfrm>
                <a:off x="5841555" y="2426185"/>
                <a:ext cx="2881272" cy="336273"/>
              </a:xfrm>
              <a:custGeom>
                <a:avLst/>
                <a:gdLst>
                  <a:gd name="connsiteX0" fmla="*/ 0 w 6881772"/>
                  <a:gd name="connsiteY0" fmla="*/ 45743 h 909343"/>
                  <a:gd name="connsiteX1" fmla="*/ 965200 w 6881772"/>
                  <a:gd name="connsiteY1" fmla="*/ 464843 h 909343"/>
                  <a:gd name="connsiteX2" fmla="*/ 1917700 w 6881772"/>
                  <a:gd name="connsiteY2" fmla="*/ 20343 h 909343"/>
                  <a:gd name="connsiteX3" fmla="*/ 2933700 w 6881772"/>
                  <a:gd name="connsiteY3" fmla="*/ 452143 h 909343"/>
                  <a:gd name="connsiteX4" fmla="*/ 3886200 w 6881772"/>
                  <a:gd name="connsiteY4" fmla="*/ 7643 h 909343"/>
                  <a:gd name="connsiteX5" fmla="*/ 4851400 w 6881772"/>
                  <a:gd name="connsiteY5" fmla="*/ 909343 h 909343"/>
                  <a:gd name="connsiteX6" fmla="*/ 5829300 w 6881772"/>
                  <a:gd name="connsiteY6" fmla="*/ 7643 h 909343"/>
                  <a:gd name="connsiteX7" fmla="*/ 6819900 w 6881772"/>
                  <a:gd name="connsiteY7" fmla="*/ 490243 h 909343"/>
                  <a:gd name="connsiteX8" fmla="*/ 6781800 w 6881772"/>
                  <a:gd name="connsiteY8" fmla="*/ 477543 h 909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81772" h="909343">
                    <a:moveTo>
                      <a:pt x="0" y="45743"/>
                    </a:moveTo>
                    <a:cubicBezTo>
                      <a:pt x="322791" y="257409"/>
                      <a:pt x="645583" y="469076"/>
                      <a:pt x="965200" y="464843"/>
                    </a:cubicBezTo>
                    <a:cubicBezTo>
                      <a:pt x="1284817" y="460610"/>
                      <a:pt x="1589617" y="22460"/>
                      <a:pt x="1917700" y="20343"/>
                    </a:cubicBezTo>
                    <a:cubicBezTo>
                      <a:pt x="2245783" y="18226"/>
                      <a:pt x="2605617" y="454260"/>
                      <a:pt x="2933700" y="452143"/>
                    </a:cubicBezTo>
                    <a:cubicBezTo>
                      <a:pt x="3261783" y="450026"/>
                      <a:pt x="3566583" y="-68557"/>
                      <a:pt x="3886200" y="7643"/>
                    </a:cubicBezTo>
                    <a:cubicBezTo>
                      <a:pt x="4205817" y="83843"/>
                      <a:pt x="4527550" y="909343"/>
                      <a:pt x="4851400" y="909343"/>
                    </a:cubicBezTo>
                    <a:cubicBezTo>
                      <a:pt x="5175250" y="909343"/>
                      <a:pt x="5501217" y="77493"/>
                      <a:pt x="5829300" y="7643"/>
                    </a:cubicBezTo>
                    <a:cubicBezTo>
                      <a:pt x="6157383" y="-62207"/>
                      <a:pt x="6661150" y="411926"/>
                      <a:pt x="6819900" y="490243"/>
                    </a:cubicBezTo>
                    <a:cubicBezTo>
                      <a:pt x="6978650" y="568560"/>
                      <a:pt x="6781800" y="477543"/>
                      <a:pt x="6781800" y="477543"/>
                    </a:cubicBezTo>
                  </a:path>
                </a:pathLst>
              </a:cu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75">
                <a:extLst>
                  <a:ext uri="{FF2B5EF4-FFF2-40B4-BE49-F238E27FC236}">
                    <a16:creationId xmlns:a16="http://schemas.microsoft.com/office/drawing/2014/main" id="{89BEA070-4AD9-4749-AF3C-9194075A7427}"/>
                  </a:ext>
                </a:extLst>
              </p:cNvPr>
              <p:cNvSpPr/>
              <p:nvPr/>
            </p:nvSpPr>
            <p:spPr>
              <a:xfrm>
                <a:off x="5851996" y="2476985"/>
                <a:ext cx="2860391" cy="432493"/>
              </a:xfrm>
              <a:custGeom>
                <a:avLst/>
                <a:gdLst>
                  <a:gd name="connsiteX0" fmla="*/ 0 w 6831899"/>
                  <a:gd name="connsiteY0" fmla="*/ 59679 h 1169538"/>
                  <a:gd name="connsiteX1" fmla="*/ 914400 w 6831899"/>
                  <a:gd name="connsiteY1" fmla="*/ 948679 h 1169538"/>
                  <a:gd name="connsiteX2" fmla="*/ 1879600 w 6831899"/>
                  <a:gd name="connsiteY2" fmla="*/ 466079 h 1169538"/>
                  <a:gd name="connsiteX3" fmla="*/ 2895600 w 6831899"/>
                  <a:gd name="connsiteY3" fmla="*/ 1164579 h 1169538"/>
                  <a:gd name="connsiteX4" fmla="*/ 3822700 w 6831899"/>
                  <a:gd name="connsiteY4" fmla="*/ 34279 h 1169538"/>
                  <a:gd name="connsiteX5" fmla="*/ 4826000 w 6831899"/>
                  <a:gd name="connsiteY5" fmla="*/ 935979 h 1169538"/>
                  <a:gd name="connsiteX6" fmla="*/ 5765800 w 6831899"/>
                  <a:gd name="connsiteY6" fmla="*/ 8879 h 1169538"/>
                  <a:gd name="connsiteX7" fmla="*/ 6769100 w 6831899"/>
                  <a:gd name="connsiteY7" fmla="*/ 466079 h 1169538"/>
                  <a:gd name="connsiteX8" fmla="*/ 6731000 w 6831899"/>
                  <a:gd name="connsiteY8" fmla="*/ 440679 h 116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31899" h="1169538">
                    <a:moveTo>
                      <a:pt x="0" y="59679"/>
                    </a:moveTo>
                    <a:cubicBezTo>
                      <a:pt x="300566" y="470312"/>
                      <a:pt x="601133" y="880946"/>
                      <a:pt x="914400" y="948679"/>
                    </a:cubicBezTo>
                    <a:cubicBezTo>
                      <a:pt x="1227667" y="1016412"/>
                      <a:pt x="1549400" y="430096"/>
                      <a:pt x="1879600" y="466079"/>
                    </a:cubicBezTo>
                    <a:cubicBezTo>
                      <a:pt x="2209800" y="502062"/>
                      <a:pt x="2571750" y="1236546"/>
                      <a:pt x="2895600" y="1164579"/>
                    </a:cubicBezTo>
                    <a:cubicBezTo>
                      <a:pt x="3219450" y="1092612"/>
                      <a:pt x="3500967" y="72379"/>
                      <a:pt x="3822700" y="34279"/>
                    </a:cubicBezTo>
                    <a:cubicBezTo>
                      <a:pt x="4144433" y="-3821"/>
                      <a:pt x="4502150" y="940212"/>
                      <a:pt x="4826000" y="935979"/>
                    </a:cubicBezTo>
                    <a:cubicBezTo>
                      <a:pt x="5149850" y="931746"/>
                      <a:pt x="5441950" y="87196"/>
                      <a:pt x="5765800" y="8879"/>
                    </a:cubicBezTo>
                    <a:cubicBezTo>
                      <a:pt x="6089650" y="-69438"/>
                      <a:pt x="6608233" y="394112"/>
                      <a:pt x="6769100" y="466079"/>
                    </a:cubicBezTo>
                    <a:cubicBezTo>
                      <a:pt x="6929967" y="538046"/>
                      <a:pt x="6731000" y="440679"/>
                      <a:pt x="6731000" y="440679"/>
                    </a:cubicBezTo>
                  </a:path>
                </a:pathLst>
              </a:cu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12">
                    <a:extLst>
                      <a:ext uri="{FF2B5EF4-FFF2-40B4-BE49-F238E27FC236}">
                        <a16:creationId xmlns:a16="http://schemas.microsoft.com/office/drawing/2014/main" id="{94EF5CAE-5D04-0F46-B750-41F0401FD3BD}"/>
                      </a:ext>
                    </a:extLst>
                  </p:cNvPr>
                  <p:cNvSpPr txBox="1"/>
                  <p:nvPr/>
                </p:nvSpPr>
                <p:spPr>
                  <a:xfrm>
                    <a:off x="5764541" y="3016958"/>
                    <a:ext cx="3035300" cy="5439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1" dirty="0"/>
                      <a:t>Comparison Baseline</a:t>
                    </a:r>
                  </a:p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1" i="1">
                                <a:latin typeface="Cambria Math" panose="02040503050406030204" pitchFamily="18" charset="0"/>
                              </a:rPr>
                              <m:t>𝑺𝑸𝑪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𝑝𝑙𝑎𝑛𝑛𝑒𝑑</m:t>
                            </m:r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1400" dirty="0"/>
                      <a:t>X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1" i="1">
                                <a:latin typeface="Cambria Math" panose="02040503050406030204" pitchFamily="18" charset="0"/>
                              </a:rPr>
                              <m:t>𝑺𝑸𝑪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𝑟𝑒𝑎𝑙𝑖𝑧𝑒𝑑</m:t>
                            </m:r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a14:m>
                    <a:endParaRPr lang="en-US" sz="1400" b="1" baseline="-25000" dirty="0"/>
                  </a:p>
                </p:txBody>
              </p:sp>
            </mc:Choice>
            <mc:Fallback xmlns="">
              <p:sp>
                <p:nvSpPr>
                  <p:cNvPr id="46" name="TextBox 12">
                    <a:extLst>
                      <a:ext uri="{FF2B5EF4-FFF2-40B4-BE49-F238E27FC236}">
                        <a16:creationId xmlns:a16="http://schemas.microsoft.com/office/drawing/2014/main" id="{94EF5CAE-5D04-0F46-B750-41F0401FD3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4541" y="3016958"/>
                    <a:ext cx="3035300" cy="54393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326" b="-697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8" name="Imagem 17">
                <a:extLst>
                  <a:ext uri="{FF2B5EF4-FFF2-40B4-BE49-F238E27FC236}">
                    <a16:creationId xmlns:a16="http://schemas.microsoft.com/office/drawing/2014/main" id="{D5D3DE7F-5027-6C44-B842-92F0086BD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9711" y="3582592"/>
                <a:ext cx="1584960" cy="1016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16063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37DC6A5-F43C-6142-A370-C2CB85F6A446}"/>
              </a:ext>
            </a:extLst>
          </p:cNvPr>
          <p:cNvGrpSpPr/>
          <p:nvPr/>
        </p:nvGrpSpPr>
        <p:grpSpPr>
          <a:xfrm>
            <a:off x="5764541" y="2426185"/>
            <a:ext cx="3035300" cy="2172407"/>
            <a:chOff x="5764541" y="2426185"/>
            <a:chExt cx="3035300" cy="2172407"/>
          </a:xfrm>
        </p:grpSpPr>
        <p:sp>
          <p:nvSpPr>
            <p:cNvPr id="44" name="Freeform 74">
              <a:extLst>
                <a:ext uri="{FF2B5EF4-FFF2-40B4-BE49-F238E27FC236}">
                  <a16:creationId xmlns:a16="http://schemas.microsoft.com/office/drawing/2014/main" id="{285CB73D-28DA-9643-AACC-1E6E2981B618}"/>
                </a:ext>
              </a:extLst>
            </p:cNvPr>
            <p:cNvSpPr/>
            <p:nvPr/>
          </p:nvSpPr>
          <p:spPr>
            <a:xfrm>
              <a:off x="5841555" y="2426185"/>
              <a:ext cx="2881272" cy="336273"/>
            </a:xfrm>
            <a:custGeom>
              <a:avLst/>
              <a:gdLst>
                <a:gd name="connsiteX0" fmla="*/ 0 w 6881772"/>
                <a:gd name="connsiteY0" fmla="*/ 45743 h 909343"/>
                <a:gd name="connsiteX1" fmla="*/ 965200 w 6881772"/>
                <a:gd name="connsiteY1" fmla="*/ 464843 h 909343"/>
                <a:gd name="connsiteX2" fmla="*/ 1917700 w 6881772"/>
                <a:gd name="connsiteY2" fmla="*/ 20343 h 909343"/>
                <a:gd name="connsiteX3" fmla="*/ 2933700 w 6881772"/>
                <a:gd name="connsiteY3" fmla="*/ 452143 h 909343"/>
                <a:gd name="connsiteX4" fmla="*/ 3886200 w 6881772"/>
                <a:gd name="connsiteY4" fmla="*/ 7643 h 909343"/>
                <a:gd name="connsiteX5" fmla="*/ 4851400 w 6881772"/>
                <a:gd name="connsiteY5" fmla="*/ 909343 h 909343"/>
                <a:gd name="connsiteX6" fmla="*/ 5829300 w 6881772"/>
                <a:gd name="connsiteY6" fmla="*/ 7643 h 909343"/>
                <a:gd name="connsiteX7" fmla="*/ 6819900 w 6881772"/>
                <a:gd name="connsiteY7" fmla="*/ 490243 h 909343"/>
                <a:gd name="connsiteX8" fmla="*/ 6781800 w 6881772"/>
                <a:gd name="connsiteY8" fmla="*/ 477543 h 90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81772" h="909343">
                  <a:moveTo>
                    <a:pt x="0" y="45743"/>
                  </a:moveTo>
                  <a:cubicBezTo>
                    <a:pt x="322791" y="257409"/>
                    <a:pt x="645583" y="469076"/>
                    <a:pt x="965200" y="464843"/>
                  </a:cubicBezTo>
                  <a:cubicBezTo>
                    <a:pt x="1284817" y="460610"/>
                    <a:pt x="1589617" y="22460"/>
                    <a:pt x="1917700" y="20343"/>
                  </a:cubicBezTo>
                  <a:cubicBezTo>
                    <a:pt x="2245783" y="18226"/>
                    <a:pt x="2605617" y="454260"/>
                    <a:pt x="2933700" y="452143"/>
                  </a:cubicBezTo>
                  <a:cubicBezTo>
                    <a:pt x="3261783" y="450026"/>
                    <a:pt x="3566583" y="-68557"/>
                    <a:pt x="3886200" y="7643"/>
                  </a:cubicBezTo>
                  <a:cubicBezTo>
                    <a:pt x="4205817" y="83843"/>
                    <a:pt x="4527550" y="909343"/>
                    <a:pt x="4851400" y="909343"/>
                  </a:cubicBezTo>
                  <a:cubicBezTo>
                    <a:pt x="5175250" y="909343"/>
                    <a:pt x="5501217" y="77493"/>
                    <a:pt x="5829300" y="7643"/>
                  </a:cubicBezTo>
                  <a:cubicBezTo>
                    <a:pt x="6157383" y="-62207"/>
                    <a:pt x="6661150" y="411926"/>
                    <a:pt x="6819900" y="490243"/>
                  </a:cubicBezTo>
                  <a:cubicBezTo>
                    <a:pt x="6978650" y="568560"/>
                    <a:pt x="6781800" y="477543"/>
                    <a:pt x="6781800" y="477543"/>
                  </a:cubicBezTo>
                </a:path>
              </a:pathLst>
            </a:cu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75">
              <a:extLst>
                <a:ext uri="{FF2B5EF4-FFF2-40B4-BE49-F238E27FC236}">
                  <a16:creationId xmlns:a16="http://schemas.microsoft.com/office/drawing/2014/main" id="{89BEA070-4AD9-4749-AF3C-9194075A7427}"/>
                </a:ext>
              </a:extLst>
            </p:cNvPr>
            <p:cNvSpPr/>
            <p:nvPr/>
          </p:nvSpPr>
          <p:spPr>
            <a:xfrm>
              <a:off x="5851996" y="2476985"/>
              <a:ext cx="2860391" cy="432493"/>
            </a:xfrm>
            <a:custGeom>
              <a:avLst/>
              <a:gdLst>
                <a:gd name="connsiteX0" fmla="*/ 0 w 6831899"/>
                <a:gd name="connsiteY0" fmla="*/ 59679 h 1169538"/>
                <a:gd name="connsiteX1" fmla="*/ 914400 w 6831899"/>
                <a:gd name="connsiteY1" fmla="*/ 948679 h 1169538"/>
                <a:gd name="connsiteX2" fmla="*/ 1879600 w 6831899"/>
                <a:gd name="connsiteY2" fmla="*/ 466079 h 1169538"/>
                <a:gd name="connsiteX3" fmla="*/ 2895600 w 6831899"/>
                <a:gd name="connsiteY3" fmla="*/ 1164579 h 1169538"/>
                <a:gd name="connsiteX4" fmla="*/ 3822700 w 6831899"/>
                <a:gd name="connsiteY4" fmla="*/ 34279 h 1169538"/>
                <a:gd name="connsiteX5" fmla="*/ 4826000 w 6831899"/>
                <a:gd name="connsiteY5" fmla="*/ 935979 h 1169538"/>
                <a:gd name="connsiteX6" fmla="*/ 5765800 w 6831899"/>
                <a:gd name="connsiteY6" fmla="*/ 8879 h 1169538"/>
                <a:gd name="connsiteX7" fmla="*/ 6769100 w 6831899"/>
                <a:gd name="connsiteY7" fmla="*/ 466079 h 1169538"/>
                <a:gd name="connsiteX8" fmla="*/ 6731000 w 6831899"/>
                <a:gd name="connsiteY8" fmla="*/ 440679 h 116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31899" h="1169538">
                  <a:moveTo>
                    <a:pt x="0" y="59679"/>
                  </a:moveTo>
                  <a:cubicBezTo>
                    <a:pt x="300566" y="470312"/>
                    <a:pt x="601133" y="880946"/>
                    <a:pt x="914400" y="948679"/>
                  </a:cubicBezTo>
                  <a:cubicBezTo>
                    <a:pt x="1227667" y="1016412"/>
                    <a:pt x="1549400" y="430096"/>
                    <a:pt x="1879600" y="466079"/>
                  </a:cubicBezTo>
                  <a:cubicBezTo>
                    <a:pt x="2209800" y="502062"/>
                    <a:pt x="2571750" y="1236546"/>
                    <a:pt x="2895600" y="1164579"/>
                  </a:cubicBezTo>
                  <a:cubicBezTo>
                    <a:pt x="3219450" y="1092612"/>
                    <a:pt x="3500967" y="72379"/>
                    <a:pt x="3822700" y="34279"/>
                  </a:cubicBezTo>
                  <a:cubicBezTo>
                    <a:pt x="4144433" y="-3821"/>
                    <a:pt x="4502150" y="940212"/>
                    <a:pt x="4826000" y="935979"/>
                  </a:cubicBezTo>
                  <a:cubicBezTo>
                    <a:pt x="5149850" y="931746"/>
                    <a:pt x="5441950" y="87196"/>
                    <a:pt x="5765800" y="8879"/>
                  </a:cubicBezTo>
                  <a:cubicBezTo>
                    <a:pt x="6089650" y="-69438"/>
                    <a:pt x="6608233" y="394112"/>
                    <a:pt x="6769100" y="466079"/>
                  </a:cubicBezTo>
                  <a:cubicBezTo>
                    <a:pt x="6929967" y="538046"/>
                    <a:pt x="6731000" y="440679"/>
                    <a:pt x="6731000" y="440679"/>
                  </a:cubicBezTo>
                </a:path>
              </a:pathLst>
            </a:cu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12">
                  <a:extLst>
                    <a:ext uri="{FF2B5EF4-FFF2-40B4-BE49-F238E27FC236}">
                      <a16:creationId xmlns:a16="http://schemas.microsoft.com/office/drawing/2014/main" id="{94EF5CAE-5D04-0F46-B750-41F0401FD3BD}"/>
                    </a:ext>
                  </a:extLst>
                </p:cNvPr>
                <p:cNvSpPr txBox="1"/>
                <p:nvPr/>
              </p:nvSpPr>
              <p:spPr>
                <a:xfrm>
                  <a:off x="5764541" y="3016958"/>
                  <a:ext cx="303530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/>
                    <a:t>Comparison Baseline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1" i="1">
                              <a:latin typeface="Cambria Math" panose="02040503050406030204" pitchFamily="18" charset="0"/>
                            </a:rPr>
                            <m:t>𝑺𝑸𝑪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𝑝𝑙𝑎𝑛𝑛𝑒𝑑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pt-BR" sz="1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/>
                    <a:t>X</a:t>
                  </a:r>
                  <a:r>
                    <a:rPr lang="en-US" sz="14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1" i="1">
                              <a:latin typeface="Cambria Math" panose="02040503050406030204" pitchFamily="18" charset="0"/>
                            </a:rPr>
                            <m:t>𝑺𝑸𝑪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𝑟𝑒𝑎𝑙𝑖𝑧𝑒𝑑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a14:m>
                  <a:endParaRPr lang="en-US" sz="1400" b="1" baseline="-25000" dirty="0"/>
                </a:p>
              </p:txBody>
            </p:sp>
          </mc:Choice>
          <mc:Fallback xmlns="">
            <p:sp>
              <p:nvSpPr>
                <p:cNvPr id="46" name="TextBox 12">
                  <a:extLst>
                    <a:ext uri="{FF2B5EF4-FFF2-40B4-BE49-F238E27FC236}">
                      <a16:creationId xmlns:a16="http://schemas.microsoft.com/office/drawing/2014/main" id="{94EF5CAE-5D04-0F46-B750-41F0401FD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4541" y="3016958"/>
                  <a:ext cx="3035300" cy="553998"/>
                </a:xfrm>
                <a:prstGeom prst="rect">
                  <a:avLst/>
                </a:prstGeom>
                <a:blipFill>
                  <a:blip r:embed="rId2"/>
                  <a:stretch>
                    <a:fillRect t="-2222" b="-111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D5D3DE7F-5027-6C44-B842-92F0086BD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9711" y="3582592"/>
              <a:ext cx="1584960" cy="101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D17FE66-1DDE-A743-B7F3-AB9C0CD26080}"/>
              </a:ext>
            </a:extLst>
          </p:cNvPr>
          <p:cNvGrpSpPr/>
          <p:nvPr/>
        </p:nvGrpSpPr>
        <p:grpSpPr>
          <a:xfrm>
            <a:off x="109118" y="18147"/>
            <a:ext cx="5400000" cy="2265398"/>
            <a:chOff x="109118" y="18147"/>
            <a:chExt cx="5400000" cy="22653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A5C53E30-23D2-974B-B71A-58D8C457E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118" y="281320"/>
              <a:ext cx="5400000" cy="2002225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8DC82B0C-3EC8-3245-9AB9-E5FCD9746313}"/>
                </a:ext>
              </a:extLst>
            </p:cNvPr>
            <p:cNvSpPr/>
            <p:nvPr/>
          </p:nvSpPr>
          <p:spPr>
            <a:xfrm>
              <a:off x="1697404" y="18147"/>
              <a:ext cx="22234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Software Quality Curve Planned</a:t>
              </a:r>
              <a:endParaRPr lang="pt-BR" sz="1200" b="1" dirty="0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BEB2CC4-FE46-704A-BE60-D255ADE409A8}"/>
              </a:ext>
            </a:extLst>
          </p:cNvPr>
          <p:cNvGrpSpPr/>
          <p:nvPr/>
        </p:nvGrpSpPr>
        <p:grpSpPr>
          <a:xfrm>
            <a:off x="109118" y="2739959"/>
            <a:ext cx="5400000" cy="2271270"/>
            <a:chOff x="444365" y="2739959"/>
            <a:chExt cx="5400000" cy="227127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65CCF57-B318-F44C-92A7-B080D2A66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365" y="3011921"/>
              <a:ext cx="5400000" cy="1999308"/>
            </a:xfrm>
            <a:prstGeom prst="rect">
              <a:avLst/>
            </a:prstGeom>
          </p:spPr>
        </p:pic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87A43DC3-0893-4349-A1B6-4AFEE897E0B0}"/>
                </a:ext>
              </a:extLst>
            </p:cNvPr>
            <p:cNvSpPr/>
            <p:nvPr/>
          </p:nvSpPr>
          <p:spPr>
            <a:xfrm>
              <a:off x="2032651" y="2739959"/>
              <a:ext cx="22234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Software Quality Curve Planned</a:t>
              </a:r>
              <a:endParaRPr lang="pt-BR" sz="1200" b="1" dirty="0"/>
            </a:p>
          </p:txBody>
        </p:sp>
      </p:grpSp>
      <p:sp>
        <p:nvSpPr>
          <p:cNvPr id="15" name="Retângulo 14">
            <a:extLst>
              <a:ext uri="{FF2B5EF4-FFF2-40B4-BE49-F238E27FC236}">
                <a16:creationId xmlns:a16="http://schemas.microsoft.com/office/drawing/2014/main" id="{090BA16B-9B5A-684F-9EDC-01A4A667E9D3}"/>
              </a:ext>
            </a:extLst>
          </p:cNvPr>
          <p:cNvSpPr/>
          <p:nvPr/>
        </p:nvSpPr>
        <p:spPr>
          <a:xfrm>
            <a:off x="2233250" y="2327086"/>
            <a:ext cx="577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i="1" dirty="0"/>
              <a:t>versus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777283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234584" y="990956"/>
            <a:ext cx="1932632" cy="2832869"/>
            <a:chOff x="6961853" y="1154931"/>
            <a:chExt cx="1969752" cy="2860501"/>
          </a:xfrm>
        </p:grpSpPr>
        <p:pic>
          <p:nvPicPr>
            <p:cNvPr id="3" name="Picture 2" descr="Tensor 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1853" y="1154931"/>
              <a:ext cx="1879165" cy="243595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7008168" y="3553767"/>
              <a:ext cx="1923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/>
                <a:t>Visão</a:t>
              </a:r>
              <a:r>
                <a:rPr lang="en-US" sz="1200" b="1" dirty="0"/>
                <a:t> Multidimensional QPS</a:t>
              </a:r>
            </a:p>
          </p:txBody>
        </p:sp>
      </p:grpSp>
      <p:pic>
        <p:nvPicPr>
          <p:cNvPr id="5" name="Picture 4" descr="Eletrocardiograma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25" y="110406"/>
            <a:ext cx="2962152" cy="134918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40159" y="561823"/>
            <a:ext cx="1522566" cy="1709390"/>
            <a:chOff x="6591781" y="4941897"/>
            <a:chExt cx="2247278" cy="2017433"/>
          </a:xfrm>
        </p:grpSpPr>
        <p:sp>
          <p:nvSpPr>
            <p:cNvPr id="7" name="TextBox 6"/>
            <p:cNvSpPr txBox="1"/>
            <p:nvPr/>
          </p:nvSpPr>
          <p:spPr>
            <a:xfrm>
              <a:off x="6591781" y="6497665"/>
              <a:ext cx="2247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/>
                <a:t>Painéis</a:t>
              </a:r>
              <a:r>
                <a:rPr lang="en-US" sz="1200" b="1" dirty="0"/>
                <a:t> </a:t>
              </a:r>
              <a:r>
                <a:rPr lang="en-US" sz="1200" b="1" dirty="0" err="1"/>
                <a:t>Visualização</a:t>
              </a:r>
              <a:r>
                <a:rPr lang="en-US" sz="1200" b="1" dirty="0"/>
                <a:t> </a:t>
              </a:r>
            </a:p>
            <a:p>
              <a:pPr algn="ctr"/>
              <a:r>
                <a:rPr lang="en-US" sz="1200" b="1" dirty="0"/>
                <a:t>QPS</a:t>
              </a:r>
            </a:p>
          </p:txBody>
        </p:sp>
        <p:pic>
          <p:nvPicPr>
            <p:cNvPr id="8" name="Picture 7" descr="dashboard qualidade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315"/>
            <a:stretch/>
          </p:blipFill>
          <p:spPr>
            <a:xfrm>
              <a:off x="6655281" y="4941897"/>
              <a:ext cx="2109350" cy="1592323"/>
            </a:xfrm>
            <a:prstGeom prst="rect">
              <a:avLst/>
            </a:prstGeom>
          </p:spPr>
        </p:pic>
      </p:grpSp>
      <p:pic>
        <p:nvPicPr>
          <p:cNvPr id="9" name="Picture 8" descr="server.jpe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32000" r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66" t="9705" r="32389" b="10667"/>
          <a:stretch/>
        </p:blipFill>
        <p:spPr>
          <a:xfrm>
            <a:off x="2286000" y="2362200"/>
            <a:ext cx="1041400" cy="2654301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server.jpe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78" b="93333" l="0" r="100000">
                        <a14:foregroundMark x1="30222" y1="12000" x2="5778" y2="10667"/>
                        <a14:foregroundMark x1="32000" y1="10667" x2="444" y2="9778"/>
                        <a14:foregroundMark x1="41333" y1="93333" x2="41333" y2="93333"/>
                        <a14:backgroundMark x1="38222" y1="91111" x2="4889" y2="9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66" t="9705" r="32389" b="10667"/>
          <a:stretch/>
        </p:blipFill>
        <p:spPr>
          <a:xfrm>
            <a:off x="1257300" y="3055474"/>
            <a:ext cx="1041400" cy="173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server.jpe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78" b="93333" l="0" r="100000">
                        <a14:foregroundMark x1="30222" y1="12000" x2="5778" y2="10667"/>
                        <a14:foregroundMark x1="32000" y1="10667" x2="444" y2="9778"/>
                        <a14:foregroundMark x1="41333" y1="93333" x2="41333" y2="93333"/>
                        <a14:backgroundMark x1="38222" y1="91111" x2="4889" y2="9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66" t="9705" r="32389" b="10667"/>
          <a:stretch/>
        </p:blipFill>
        <p:spPr>
          <a:xfrm>
            <a:off x="3289300" y="3055474"/>
            <a:ext cx="1041400" cy="17399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32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ptura de Tela 2018-06-01 às 16.09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50" y="4205412"/>
            <a:ext cx="4483100" cy="762000"/>
          </a:xfrm>
          <a:prstGeom prst="rect">
            <a:avLst/>
          </a:prstGeom>
        </p:spPr>
      </p:pic>
      <p:pic>
        <p:nvPicPr>
          <p:cNvPr id="8" name="Picture 7" descr="Captura de Tela 2018-06-01 às 16.08.4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2" b="18128"/>
          <a:stretch/>
        </p:blipFill>
        <p:spPr>
          <a:xfrm>
            <a:off x="247650" y="5116655"/>
            <a:ext cx="8648700" cy="746958"/>
          </a:xfrm>
          <a:prstGeom prst="rect">
            <a:avLst/>
          </a:prstGeom>
        </p:spPr>
      </p:pic>
      <p:pic>
        <p:nvPicPr>
          <p:cNvPr id="9" name="Picture 8" descr="Captura de Tela 2018-06-01 às 16.07.3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" t="17150" r="2644" b="14891"/>
          <a:stretch/>
        </p:blipFill>
        <p:spPr>
          <a:xfrm>
            <a:off x="933450" y="1058582"/>
            <a:ext cx="7277100" cy="1027066"/>
          </a:xfrm>
          <a:prstGeom prst="rect">
            <a:avLst/>
          </a:prstGeom>
        </p:spPr>
      </p:pic>
      <p:pic>
        <p:nvPicPr>
          <p:cNvPr id="10" name="Picture 9" descr="Captura de Tela 2018-06-01 às 16.07.2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2496326"/>
            <a:ext cx="7277100" cy="1447800"/>
          </a:xfrm>
          <a:prstGeom prst="rect">
            <a:avLst/>
          </a:prstGeom>
        </p:spPr>
      </p:pic>
      <p:pic>
        <p:nvPicPr>
          <p:cNvPr id="12" name="Picture 11" descr="Captura de Tela 2018-06-01 às 16.06.4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132"/>
            <a:ext cx="9144000" cy="6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33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duto tensorir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34" y="2137583"/>
            <a:ext cx="3205186" cy="1938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2C21F7AD-818E-024F-B006-40D2DD60FC6D}"/>
                  </a:ext>
                </a:extLst>
              </p:cNvPr>
              <p:cNvSpPr/>
              <p:nvPr/>
            </p:nvSpPr>
            <p:spPr>
              <a:xfrm>
                <a:off x="5463843" y="4171258"/>
                <a:ext cx="1249445" cy="388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𝑻𝑴𝑻</m:t>
                          </m:r>
                        </m:e>
                        <m:sub>
                          <m:d>
                            <m:dPr>
                              <m:ctrlPr>
                                <a:rPr lang="pt-B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0">
                                  <a:latin typeface="Cambria Math" panose="02040503050406030204" pitchFamily="18" charset="0"/>
                                </a:rPr>
                                <m:t>1, 2, 3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2C21F7AD-818E-024F-B006-40D2DD60F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843" y="4171258"/>
                <a:ext cx="1249445" cy="3888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72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ntinuous Experimant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4"/>
          <a:stretch/>
        </p:blipFill>
        <p:spPr>
          <a:xfrm>
            <a:off x="1562762" y="1484840"/>
            <a:ext cx="7545582" cy="13208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51668" y="1096548"/>
            <a:ext cx="22018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/>
              <a:t>Experimentação</a:t>
            </a:r>
            <a:r>
              <a:rPr lang="en-US" sz="1500" dirty="0"/>
              <a:t> </a:t>
            </a:r>
            <a:r>
              <a:rPr lang="en-US" sz="1500" dirty="0" err="1"/>
              <a:t>Contínua</a:t>
            </a:r>
            <a:endParaRPr lang="en-US" sz="1500" dirty="0"/>
          </a:p>
        </p:txBody>
      </p:sp>
      <p:grpSp>
        <p:nvGrpSpPr>
          <p:cNvPr id="23" name="Group 22"/>
          <p:cNvGrpSpPr/>
          <p:nvPr/>
        </p:nvGrpSpPr>
        <p:grpSpPr>
          <a:xfrm rot="10800000">
            <a:off x="4664234" y="3157991"/>
            <a:ext cx="3309242" cy="234717"/>
            <a:chOff x="3040869" y="4805540"/>
            <a:chExt cx="3733949" cy="30260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040869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3974356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907843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841330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6774818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5718486" y="2733605"/>
            <a:ext cx="1371531" cy="600945"/>
            <a:chOff x="4893109" y="1889361"/>
            <a:chExt cx="2054739" cy="647872"/>
          </a:xfrm>
        </p:grpSpPr>
        <p:pic>
          <p:nvPicPr>
            <p:cNvPr id="18" name="Picture 17" descr="eye.png"/>
            <p:cNvPicPr>
              <a:picLocks noChangeAspect="1"/>
            </p:cNvPicPr>
            <p:nvPr/>
          </p:nvPicPr>
          <p:blipFill>
            <a:blip r:embed="rId3">
              <a:alphaModFix amt="4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109" y="1889361"/>
              <a:ext cx="647872" cy="647872"/>
            </a:xfrm>
            <a:prstGeom prst="rect">
              <a:avLst/>
            </a:prstGeom>
          </p:spPr>
        </p:pic>
        <p:pic>
          <p:nvPicPr>
            <p:cNvPr id="30" name="Picture 29" descr="eye.png"/>
            <p:cNvPicPr>
              <a:picLocks noChangeAspect="1"/>
            </p:cNvPicPr>
            <p:nvPr/>
          </p:nvPicPr>
          <p:blipFill>
            <a:blip r:embed="rId3">
              <a:alphaModFix amt="4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976" y="1889361"/>
              <a:ext cx="647872" cy="647872"/>
            </a:xfrm>
            <a:prstGeom prst="rect">
              <a:avLst/>
            </a:prstGeom>
          </p:spPr>
        </p:pic>
      </p:grpSp>
      <p:pic>
        <p:nvPicPr>
          <p:cNvPr id="13" name="Picture 12" descr="contexto oberv tese 1.png"/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69" y="3392708"/>
            <a:ext cx="5858875" cy="3079944"/>
          </a:xfrm>
          <a:prstGeom prst="rect">
            <a:avLst/>
          </a:prstGeom>
        </p:spPr>
      </p:pic>
      <p:pic>
        <p:nvPicPr>
          <p:cNvPr id="16" name="Picture 15" descr="Repo Quali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60"/>
          <a:stretch/>
        </p:blipFill>
        <p:spPr>
          <a:xfrm>
            <a:off x="1262000" y="3563835"/>
            <a:ext cx="1059554" cy="885868"/>
          </a:xfrm>
          <a:prstGeom prst="rect">
            <a:avLst/>
          </a:prstGeom>
        </p:spPr>
      </p:pic>
      <p:cxnSp>
        <p:nvCxnSpPr>
          <p:cNvPr id="86" name="Elbow Connector 85"/>
          <p:cNvCxnSpPr/>
          <p:nvPr/>
        </p:nvCxnSpPr>
        <p:spPr>
          <a:xfrm rot="5400000">
            <a:off x="1714767" y="2632611"/>
            <a:ext cx="852559" cy="667637"/>
          </a:xfrm>
          <a:prstGeom prst="bentConnector3">
            <a:avLst>
              <a:gd name="adj1" fmla="val 344"/>
            </a:avLst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/>
          <p:nvPr/>
        </p:nvCxnSpPr>
        <p:spPr>
          <a:xfrm rot="10800000" flipV="1">
            <a:off x="2430052" y="4019468"/>
            <a:ext cx="1033307" cy="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81486" y="2695666"/>
            <a:ext cx="925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dirty="0" err="1"/>
              <a:t>Medidas</a:t>
            </a:r>
            <a:endParaRPr lang="en-US" sz="1000" dirty="0"/>
          </a:p>
          <a:p>
            <a:pPr marL="190500" lvl="1" algn="ctr"/>
            <a:r>
              <a:rPr lang="en-US" sz="1000" dirty="0" err="1"/>
              <a:t>Experimentais</a:t>
            </a:r>
            <a:endParaRPr lang="en-US" sz="1000" dirty="0"/>
          </a:p>
        </p:txBody>
      </p:sp>
      <p:sp>
        <p:nvSpPr>
          <p:cNvPr id="97" name="TextBox 96"/>
          <p:cNvSpPr txBox="1"/>
          <p:nvPr/>
        </p:nvSpPr>
        <p:spPr>
          <a:xfrm>
            <a:off x="2314288" y="4034371"/>
            <a:ext cx="1223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dirty="0" err="1"/>
              <a:t>Medidas</a:t>
            </a:r>
            <a:r>
              <a:rPr lang="en-US" sz="1000" dirty="0"/>
              <a:t> </a:t>
            </a:r>
          </a:p>
          <a:p>
            <a:pPr marL="190500" lvl="1" algn="ctr"/>
            <a:r>
              <a:rPr lang="en-US" sz="1000" dirty="0" err="1"/>
              <a:t>Estáticas</a:t>
            </a:r>
            <a:r>
              <a:rPr lang="en-US" sz="1000" dirty="0"/>
              <a:t>/</a:t>
            </a:r>
            <a:r>
              <a:rPr lang="en-US" sz="1000" dirty="0" err="1"/>
              <a:t>Dinâmicas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3400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411037" y="2359025"/>
            <a:ext cx="2318488" cy="230042"/>
            <a:chOff x="3040869" y="4805540"/>
            <a:chExt cx="3733949" cy="30260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3040869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3974356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4907843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5841330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774818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00052" y="1543783"/>
            <a:ext cx="3051097" cy="538228"/>
            <a:chOff x="4066537" y="935851"/>
            <a:chExt cx="4727204" cy="969491"/>
          </a:xfrm>
        </p:grpSpPr>
        <p:grpSp>
          <p:nvGrpSpPr>
            <p:cNvPr id="19" name="Group 18"/>
            <p:cNvGrpSpPr/>
            <p:nvPr/>
          </p:nvGrpSpPr>
          <p:grpSpPr>
            <a:xfrm>
              <a:off x="4066537" y="1438885"/>
              <a:ext cx="4498898" cy="466457"/>
              <a:chOff x="12027" y="2156961"/>
              <a:chExt cx="9620572" cy="1143000"/>
            </a:xfrm>
          </p:grpSpPr>
          <p:pic>
            <p:nvPicPr>
              <p:cNvPr id="20" name="Picture 19" descr="analytics.png"/>
              <p:cNvPicPr>
                <a:picLocks noChangeAspect="1"/>
              </p:cNvPicPr>
              <p:nvPr/>
            </p:nvPicPr>
            <p:blipFill>
              <a:blip r:embed="rId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27" y="2156961"/>
                <a:ext cx="4762501" cy="1143000"/>
              </a:xfrm>
              <a:prstGeom prst="rect">
                <a:avLst/>
              </a:prstGeom>
            </p:spPr>
          </p:pic>
          <p:pic>
            <p:nvPicPr>
              <p:cNvPr id="21" name="Picture 20" descr="analytics 1.png"/>
              <p:cNvPicPr>
                <a:picLocks noChangeAspect="1"/>
              </p:cNvPicPr>
              <p:nvPr/>
            </p:nvPicPr>
            <p:blipFill>
              <a:blip r:embed="rId3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199" y="2220461"/>
                <a:ext cx="4724400" cy="1079500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4066539" y="935851"/>
              <a:ext cx="4727202" cy="554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Ferramentas</a:t>
              </a:r>
              <a:r>
                <a:rPr lang="en-US" sz="1400" dirty="0">
                  <a:solidFill>
                    <a:schemeClr val="tx1"/>
                  </a:solidFill>
                </a:rPr>
                <a:t> Software Analytics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100052" y="1554418"/>
            <a:ext cx="3051097" cy="543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0" name="Content Placeholder 3" descr="Relacao caracteristicas is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24" b="184"/>
          <a:stretch/>
        </p:blipFill>
        <p:spPr>
          <a:xfrm>
            <a:off x="4422041" y="0"/>
            <a:ext cx="4721960" cy="1543783"/>
          </a:xfrm>
          <a:prstGeom prst="rect">
            <a:avLst/>
          </a:prstGeom>
        </p:spPr>
      </p:pic>
      <p:cxnSp>
        <p:nvCxnSpPr>
          <p:cNvPr id="42" name="Elbow Connector 41"/>
          <p:cNvCxnSpPr>
            <a:stCxn id="17" idx="0"/>
            <a:endCxn id="40" idx="1"/>
          </p:cNvCxnSpPr>
          <p:nvPr/>
        </p:nvCxnSpPr>
        <p:spPr>
          <a:xfrm rot="5400000" flipH="1" flipV="1">
            <a:off x="3132558" y="264935"/>
            <a:ext cx="782526" cy="179644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17" idx="3"/>
            <a:endCxn id="35" idx="0"/>
          </p:cNvCxnSpPr>
          <p:nvPr/>
        </p:nvCxnSpPr>
        <p:spPr>
          <a:xfrm>
            <a:off x="4151149" y="1825970"/>
            <a:ext cx="3568135" cy="366041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continuous devel and exp.png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r="-1328"/>
          <a:stretch/>
        </p:blipFill>
        <p:spPr>
          <a:xfrm>
            <a:off x="-150381" y="2677627"/>
            <a:ext cx="5747896" cy="4153100"/>
          </a:xfrm>
        </p:spPr>
      </p:pic>
      <p:pic>
        <p:nvPicPr>
          <p:cNvPr id="24" name="Content Placeholder 3" descr="tensor tese 1 e 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8" b="-888"/>
          <a:stretch>
            <a:fillRect/>
          </a:stretch>
        </p:blipFill>
        <p:spPr>
          <a:xfrm>
            <a:off x="5640245" y="2234177"/>
            <a:ext cx="3436919" cy="18901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98023" y="4124350"/>
            <a:ext cx="3041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Visão</a:t>
            </a:r>
            <a:r>
              <a:rPr lang="en-US" sz="1400" b="1" dirty="0"/>
              <a:t> Multidimensional da </a:t>
            </a:r>
            <a:r>
              <a:rPr lang="en-US" sz="1400" b="1" dirty="0" err="1"/>
              <a:t>Qualidade</a:t>
            </a:r>
            <a:r>
              <a:rPr lang="en-US" sz="1400" b="1" dirty="0"/>
              <a:t>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646456" y="4501124"/>
            <a:ext cx="0" cy="3902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6591781" y="4941897"/>
            <a:ext cx="2247278" cy="1832767"/>
            <a:chOff x="6591781" y="4941897"/>
            <a:chExt cx="2247278" cy="1832767"/>
          </a:xfrm>
        </p:grpSpPr>
        <p:sp>
          <p:nvSpPr>
            <p:cNvPr id="76" name="TextBox 75"/>
            <p:cNvSpPr txBox="1"/>
            <p:nvPr/>
          </p:nvSpPr>
          <p:spPr>
            <a:xfrm>
              <a:off x="6591781" y="6497665"/>
              <a:ext cx="2247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/>
                <a:t>Painéis</a:t>
              </a:r>
              <a:r>
                <a:rPr lang="en-US" sz="1200" b="1" dirty="0"/>
                <a:t> da </a:t>
              </a:r>
              <a:r>
                <a:rPr lang="en-US" sz="1200" b="1" dirty="0" err="1"/>
                <a:t>Qualidade</a:t>
              </a:r>
              <a:r>
                <a:rPr lang="en-US" sz="1200" b="1" dirty="0"/>
                <a:t> </a:t>
              </a:r>
              <a:r>
                <a:rPr lang="en-US" sz="1200" b="1" dirty="0" err="1"/>
                <a:t>Produto</a:t>
              </a:r>
              <a:endParaRPr lang="en-US" sz="1200" b="1" dirty="0"/>
            </a:p>
          </p:txBody>
        </p:sp>
        <p:pic>
          <p:nvPicPr>
            <p:cNvPr id="13" name="Picture 12" descr="dashboard qualidade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315"/>
            <a:stretch/>
          </p:blipFill>
          <p:spPr>
            <a:xfrm>
              <a:off x="6591781" y="4941897"/>
              <a:ext cx="2109350" cy="1592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1870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59272" y="512794"/>
            <a:ext cx="8242300" cy="2984500"/>
            <a:chOff x="698500" y="1435100"/>
            <a:chExt cx="8242300" cy="2984500"/>
          </a:xfrm>
        </p:grpSpPr>
        <p:sp>
          <p:nvSpPr>
            <p:cNvPr id="7" name="Rectangle 6"/>
            <p:cNvSpPr/>
            <p:nvPr/>
          </p:nvSpPr>
          <p:spPr>
            <a:xfrm>
              <a:off x="866588" y="1605746"/>
              <a:ext cx="10600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Functional</a:t>
              </a:r>
            </a:p>
            <a:p>
              <a:pPr algn="ctr"/>
              <a:r>
                <a:rPr lang="en-US" sz="1200" b="1" dirty="0"/>
                <a:t>Suitability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397000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Bevel 8"/>
            <p:cNvSpPr/>
            <p:nvPr/>
          </p:nvSpPr>
          <p:spPr>
            <a:xfrm>
              <a:off x="1155700" y="25590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4319813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Bevel 15"/>
            <p:cNvSpPr/>
            <p:nvPr/>
          </p:nvSpPr>
          <p:spPr>
            <a:xfrm>
              <a:off x="4078513" y="29781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345542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Bevel 18"/>
            <p:cNvSpPr/>
            <p:nvPr/>
          </p:nvSpPr>
          <p:spPr>
            <a:xfrm>
              <a:off x="3104242" y="25590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371271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Bevel 21"/>
            <p:cNvSpPr/>
            <p:nvPr/>
          </p:nvSpPr>
          <p:spPr>
            <a:xfrm>
              <a:off x="2129971" y="29781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8216900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Bevel 24"/>
            <p:cNvSpPr/>
            <p:nvPr/>
          </p:nvSpPr>
          <p:spPr>
            <a:xfrm>
              <a:off x="7975600" y="29781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7242626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Bevel 27"/>
            <p:cNvSpPr/>
            <p:nvPr/>
          </p:nvSpPr>
          <p:spPr>
            <a:xfrm>
              <a:off x="7001326" y="25590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6268355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Bevel 30"/>
            <p:cNvSpPr/>
            <p:nvPr/>
          </p:nvSpPr>
          <p:spPr>
            <a:xfrm>
              <a:off x="6027055" y="3418914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5294084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Bevel 33"/>
            <p:cNvSpPr/>
            <p:nvPr/>
          </p:nvSpPr>
          <p:spPr>
            <a:xfrm>
              <a:off x="5052784" y="25590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787070" y="1605746"/>
              <a:ext cx="115933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/>
                  <a:cs typeface="Calibri"/>
                </a:rPr>
                <a:t>Performance</a:t>
              </a:r>
            </a:p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/>
                  <a:cs typeface="Calibri"/>
                </a:rPr>
                <a:t>Efficiency</a:t>
              </a:r>
              <a:endParaRPr lang="en-US" sz="1200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837542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Usability</a:t>
              </a:r>
              <a:endParaRPr lang="en-US" sz="1200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672112" y="1605746"/>
              <a:ext cx="118110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/>
                  <a:cs typeface="Calibri"/>
                </a:rPr>
                <a:t>Compatibility</a:t>
              </a:r>
              <a:endParaRPr lang="en-US" sz="1200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802416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Reliability</a:t>
              </a:r>
              <a:endParaRPr lang="en-US" sz="1200" b="1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783945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Security</a:t>
              </a:r>
              <a:endParaRPr lang="en-US" sz="12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558645" y="1605746"/>
              <a:ext cx="144417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Maintainability</a:t>
              </a:r>
              <a:endParaRPr lang="en-US" sz="1200" b="1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861300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Portability</a:t>
              </a:r>
              <a:endParaRPr lang="en-US" sz="1200" b="1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98500" y="1435100"/>
              <a:ext cx="8242300" cy="2984500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CD70795B-B9A9-8542-B744-C139670C5D66}"/>
              </a:ext>
            </a:extLst>
          </p:cNvPr>
          <p:cNvGrpSpPr/>
          <p:nvPr/>
        </p:nvGrpSpPr>
        <p:grpSpPr>
          <a:xfrm>
            <a:off x="2095450" y="3948868"/>
            <a:ext cx="911734" cy="2845562"/>
            <a:chOff x="2095450" y="3948868"/>
            <a:chExt cx="911734" cy="2845562"/>
          </a:xfrm>
        </p:grpSpPr>
        <p:sp>
          <p:nvSpPr>
            <p:cNvPr id="32" name="Bevel 8">
              <a:extLst>
                <a:ext uri="{FF2B5EF4-FFF2-40B4-BE49-F238E27FC236}">
                  <a16:creationId xmlns:a16="http://schemas.microsoft.com/office/drawing/2014/main" id="{9909C011-E015-0F44-BD09-5EE06AAE0049}"/>
                </a:ext>
              </a:extLst>
            </p:cNvPr>
            <p:cNvSpPr/>
            <p:nvPr/>
          </p:nvSpPr>
          <p:spPr>
            <a:xfrm>
              <a:off x="2305585" y="4740253"/>
              <a:ext cx="398843" cy="204669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5B9D21A0-0E96-0047-A292-D20A1118F133}"/>
                </a:ext>
              </a:extLst>
            </p:cNvPr>
            <p:cNvGrpSpPr/>
            <p:nvPr/>
          </p:nvGrpSpPr>
          <p:grpSpPr>
            <a:xfrm>
              <a:off x="2095450" y="3948868"/>
              <a:ext cx="828810" cy="2845562"/>
              <a:chOff x="2095450" y="3948868"/>
              <a:chExt cx="828810" cy="2845562"/>
            </a:xfrm>
          </p:grpSpPr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BEF3DBBC-F07C-2B4C-9B86-963C2EBA80E0}"/>
                  </a:ext>
                </a:extLst>
              </p:cNvPr>
              <p:cNvGrpSpPr/>
              <p:nvPr/>
            </p:nvGrpSpPr>
            <p:grpSpPr>
              <a:xfrm rot="5400000">
                <a:off x="1594011" y="5208980"/>
                <a:ext cx="1813616" cy="331695"/>
                <a:chOff x="1340225" y="2353234"/>
                <a:chExt cx="6589059" cy="331695"/>
              </a:xfrm>
            </p:grpSpPr>
            <p:cxnSp>
              <p:nvCxnSpPr>
                <p:cNvPr id="49" name="Conector Reto 48">
                  <a:extLst>
                    <a:ext uri="{FF2B5EF4-FFF2-40B4-BE49-F238E27FC236}">
                      <a16:creationId xmlns:a16="http://schemas.microsoft.com/office/drawing/2014/main" id="{25F700AC-7766-8346-BC12-B3D1B340AE36}"/>
                    </a:ext>
                  </a:extLst>
                </p:cNvPr>
                <p:cNvCxnSpPr/>
                <p:nvPr/>
              </p:nvCxnSpPr>
              <p:spPr>
                <a:xfrm>
                  <a:off x="1340225" y="2519082"/>
                  <a:ext cx="658905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Conector Reto 49">
                  <a:extLst>
                    <a:ext uri="{FF2B5EF4-FFF2-40B4-BE49-F238E27FC236}">
                      <a16:creationId xmlns:a16="http://schemas.microsoft.com/office/drawing/2014/main" id="{9E725B2C-D5A9-A04A-975F-B9FD8DEBE12A}"/>
                    </a:ext>
                  </a:extLst>
                </p:cNvPr>
                <p:cNvCxnSpPr/>
                <p:nvPr/>
              </p:nvCxnSpPr>
              <p:spPr>
                <a:xfrm>
                  <a:off x="1340225" y="2353234"/>
                  <a:ext cx="0" cy="33169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ector Reto 50">
                  <a:extLst>
                    <a:ext uri="{FF2B5EF4-FFF2-40B4-BE49-F238E27FC236}">
                      <a16:creationId xmlns:a16="http://schemas.microsoft.com/office/drawing/2014/main" id="{DF299AC7-5701-2142-AAC7-11F7BF3619EB}"/>
                    </a:ext>
                  </a:extLst>
                </p:cNvPr>
                <p:cNvCxnSpPr/>
                <p:nvPr/>
              </p:nvCxnSpPr>
              <p:spPr>
                <a:xfrm>
                  <a:off x="7929284" y="2353234"/>
                  <a:ext cx="0" cy="33169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38B12F63-05FC-6742-B05A-54B947697A04}"/>
                  </a:ext>
                </a:extLst>
              </p:cNvPr>
              <p:cNvSpPr txBox="1"/>
              <p:nvPr/>
            </p:nvSpPr>
            <p:spPr>
              <a:xfrm>
                <a:off x="2099995" y="6332765"/>
                <a:ext cx="8242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200" dirty="0"/>
                  <a:t>Qualidade</a:t>
                </a:r>
              </a:p>
              <a:p>
                <a:pPr algn="ctr"/>
                <a:r>
                  <a:rPr lang="pt-BR" sz="1200" dirty="0"/>
                  <a:t>Mínima</a:t>
                </a:r>
              </a:p>
            </p:txBody>
          </p:sp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EFACE7EC-1B91-394A-9C48-D8FCC5242CB2}"/>
                  </a:ext>
                </a:extLst>
              </p:cNvPr>
              <p:cNvSpPr txBox="1"/>
              <p:nvPr/>
            </p:nvSpPr>
            <p:spPr>
              <a:xfrm>
                <a:off x="2095450" y="3948868"/>
                <a:ext cx="8242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200" dirty="0"/>
                  <a:t>Qualidade</a:t>
                </a:r>
              </a:p>
              <a:p>
                <a:pPr algn="ctr"/>
                <a:r>
                  <a:rPr lang="pt-BR" sz="1200" dirty="0"/>
                  <a:t>Máxima</a:t>
                </a:r>
              </a:p>
            </p:txBody>
          </p: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9743DF50-A1FD-1143-8498-86BE83D4C7A6}"/>
                </a:ext>
              </a:extLst>
            </p:cNvPr>
            <p:cNvSpPr txBox="1"/>
            <p:nvPr/>
          </p:nvSpPr>
          <p:spPr>
            <a:xfrm>
              <a:off x="2743970" y="6134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0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AEF11BAE-6ADB-7C4A-86CD-0044F3C45212}"/>
                </a:ext>
              </a:extLst>
            </p:cNvPr>
            <p:cNvSpPr txBox="1"/>
            <p:nvPr/>
          </p:nvSpPr>
          <p:spPr>
            <a:xfrm>
              <a:off x="2743970" y="43295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1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907054DE-7384-E74A-81FA-6882C3ED47BB}"/>
              </a:ext>
            </a:extLst>
          </p:cNvPr>
          <p:cNvGrpSpPr/>
          <p:nvPr/>
        </p:nvGrpSpPr>
        <p:grpSpPr>
          <a:xfrm>
            <a:off x="4501900" y="3808310"/>
            <a:ext cx="908624" cy="2845562"/>
            <a:chOff x="2098560" y="3948868"/>
            <a:chExt cx="908624" cy="2845562"/>
          </a:xfrm>
        </p:grpSpPr>
        <p:sp>
          <p:nvSpPr>
            <p:cNvPr id="63" name="Bevel 8">
              <a:extLst>
                <a:ext uri="{FF2B5EF4-FFF2-40B4-BE49-F238E27FC236}">
                  <a16:creationId xmlns:a16="http://schemas.microsoft.com/office/drawing/2014/main" id="{D63F4F73-054F-E14A-B80D-41F9FBA8877E}"/>
                </a:ext>
              </a:extLst>
            </p:cNvPr>
            <p:cNvSpPr/>
            <p:nvPr/>
          </p:nvSpPr>
          <p:spPr>
            <a:xfrm>
              <a:off x="2305585" y="4740253"/>
              <a:ext cx="398843" cy="204669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0E6EE338-D55D-5246-9114-E26594169713}"/>
                </a:ext>
              </a:extLst>
            </p:cNvPr>
            <p:cNvGrpSpPr/>
            <p:nvPr/>
          </p:nvGrpSpPr>
          <p:grpSpPr>
            <a:xfrm>
              <a:off x="2098560" y="3948868"/>
              <a:ext cx="818045" cy="2845562"/>
              <a:chOff x="2098560" y="3948868"/>
              <a:chExt cx="818045" cy="2845562"/>
            </a:xfrm>
          </p:grpSpPr>
          <p:grpSp>
            <p:nvGrpSpPr>
              <p:cNvPr id="67" name="Agrupar 66">
                <a:extLst>
                  <a:ext uri="{FF2B5EF4-FFF2-40B4-BE49-F238E27FC236}">
                    <a16:creationId xmlns:a16="http://schemas.microsoft.com/office/drawing/2014/main" id="{57DCD592-239B-0344-B8E6-29D16E5D763A}"/>
                  </a:ext>
                </a:extLst>
              </p:cNvPr>
              <p:cNvGrpSpPr/>
              <p:nvPr/>
            </p:nvGrpSpPr>
            <p:grpSpPr>
              <a:xfrm rot="5400000">
                <a:off x="1594011" y="5208980"/>
                <a:ext cx="1813616" cy="331695"/>
                <a:chOff x="1340225" y="2353234"/>
                <a:chExt cx="6589059" cy="331695"/>
              </a:xfrm>
            </p:grpSpPr>
            <p:cxnSp>
              <p:nvCxnSpPr>
                <p:cNvPr id="70" name="Conector Reto 69">
                  <a:extLst>
                    <a:ext uri="{FF2B5EF4-FFF2-40B4-BE49-F238E27FC236}">
                      <a16:creationId xmlns:a16="http://schemas.microsoft.com/office/drawing/2014/main" id="{79FDE85B-493E-6B4A-939A-52829EC93A2B}"/>
                    </a:ext>
                  </a:extLst>
                </p:cNvPr>
                <p:cNvCxnSpPr/>
                <p:nvPr/>
              </p:nvCxnSpPr>
              <p:spPr>
                <a:xfrm>
                  <a:off x="1340225" y="2519082"/>
                  <a:ext cx="658905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Conector Reto 70">
                  <a:extLst>
                    <a:ext uri="{FF2B5EF4-FFF2-40B4-BE49-F238E27FC236}">
                      <a16:creationId xmlns:a16="http://schemas.microsoft.com/office/drawing/2014/main" id="{902C6E56-E07E-B34F-97B6-4CF2DD1C8A8E}"/>
                    </a:ext>
                  </a:extLst>
                </p:cNvPr>
                <p:cNvCxnSpPr/>
                <p:nvPr/>
              </p:nvCxnSpPr>
              <p:spPr>
                <a:xfrm>
                  <a:off x="1340225" y="2353234"/>
                  <a:ext cx="0" cy="33169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ector Reto 71">
                  <a:extLst>
                    <a:ext uri="{FF2B5EF4-FFF2-40B4-BE49-F238E27FC236}">
                      <a16:creationId xmlns:a16="http://schemas.microsoft.com/office/drawing/2014/main" id="{B55CB75F-895D-7F43-978F-5ADA5388ACC2}"/>
                    </a:ext>
                  </a:extLst>
                </p:cNvPr>
                <p:cNvCxnSpPr/>
                <p:nvPr/>
              </p:nvCxnSpPr>
              <p:spPr>
                <a:xfrm>
                  <a:off x="7929284" y="2353234"/>
                  <a:ext cx="0" cy="33169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4F1F9FF1-228E-FC42-AAB5-3997A786299E}"/>
                  </a:ext>
                </a:extLst>
              </p:cNvPr>
              <p:cNvSpPr txBox="1"/>
              <p:nvPr/>
            </p:nvSpPr>
            <p:spPr>
              <a:xfrm>
                <a:off x="2115224" y="6332765"/>
                <a:ext cx="7938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200" dirty="0" err="1"/>
                  <a:t>Minimum</a:t>
                </a:r>
                <a:endParaRPr lang="pt-BR" sz="1200" dirty="0"/>
              </a:p>
              <a:p>
                <a:pPr algn="ctr"/>
                <a:r>
                  <a:rPr lang="pt-BR" sz="1200" dirty="0" err="1"/>
                  <a:t>Quality</a:t>
                </a:r>
                <a:endParaRPr lang="pt-BR" sz="1200" dirty="0"/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BF9A89D2-0ADB-9844-AC3B-07DBC2BCD608}"/>
                  </a:ext>
                </a:extLst>
              </p:cNvPr>
              <p:cNvSpPr txBox="1"/>
              <p:nvPr/>
            </p:nvSpPr>
            <p:spPr>
              <a:xfrm>
                <a:off x="2098560" y="3948868"/>
                <a:ext cx="8180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200" dirty="0" err="1"/>
                  <a:t>Maximum</a:t>
                </a:r>
                <a:endParaRPr lang="pt-BR" sz="1200" dirty="0"/>
              </a:p>
              <a:p>
                <a:pPr algn="ctr"/>
                <a:r>
                  <a:rPr lang="pt-BR" sz="1200" dirty="0" err="1"/>
                  <a:t>Quality</a:t>
                </a:r>
                <a:endParaRPr lang="pt-BR" sz="1200" dirty="0"/>
              </a:p>
            </p:txBody>
          </p:sp>
        </p:grp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77B8184B-1C01-F94F-95A8-889C255BE50C}"/>
                </a:ext>
              </a:extLst>
            </p:cNvPr>
            <p:cNvSpPr txBox="1"/>
            <p:nvPr/>
          </p:nvSpPr>
          <p:spPr>
            <a:xfrm>
              <a:off x="2743970" y="6134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0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00949C9B-130E-2F43-BBA9-10001B87A245}"/>
                </a:ext>
              </a:extLst>
            </p:cNvPr>
            <p:cNvSpPr txBox="1"/>
            <p:nvPr/>
          </p:nvSpPr>
          <p:spPr>
            <a:xfrm>
              <a:off x="2743970" y="432951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968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evel 8">
            <a:extLst>
              <a:ext uri="{FF2B5EF4-FFF2-40B4-BE49-F238E27FC236}">
                <a16:creationId xmlns:a16="http://schemas.microsoft.com/office/drawing/2014/main" id="{9909C011-E015-0F44-BD09-5EE06AAE0049}"/>
              </a:ext>
            </a:extLst>
          </p:cNvPr>
          <p:cNvSpPr/>
          <p:nvPr/>
        </p:nvSpPr>
        <p:spPr>
          <a:xfrm>
            <a:off x="1763324" y="1183019"/>
            <a:ext cx="398843" cy="204669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25F700AC-7766-8346-BC12-B3D1B340AE36}"/>
              </a:ext>
            </a:extLst>
          </p:cNvPr>
          <p:cNvCxnSpPr/>
          <p:nvPr/>
        </p:nvCxnSpPr>
        <p:spPr>
          <a:xfrm rot="5400000">
            <a:off x="1051750" y="1721899"/>
            <a:ext cx="1813616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38B12F63-05FC-6742-B05A-54B947697A04}"/>
              </a:ext>
            </a:extLst>
          </p:cNvPr>
          <p:cNvSpPr txBox="1"/>
          <p:nvPr/>
        </p:nvSpPr>
        <p:spPr>
          <a:xfrm>
            <a:off x="1547315" y="2722368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b="1" dirty="0"/>
              <a:t>Qualidade</a:t>
            </a:r>
          </a:p>
          <a:p>
            <a:pPr algn="ctr"/>
            <a:r>
              <a:rPr lang="pt-BR" sz="1200" b="1" dirty="0"/>
              <a:t>Mínima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EFACE7EC-1B91-394A-9C48-D8FCC5242CB2}"/>
              </a:ext>
            </a:extLst>
          </p:cNvPr>
          <p:cNvSpPr txBox="1"/>
          <p:nvPr/>
        </p:nvSpPr>
        <p:spPr>
          <a:xfrm>
            <a:off x="1542770" y="242774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b="1" dirty="0"/>
              <a:t>Qualidade</a:t>
            </a:r>
          </a:p>
          <a:p>
            <a:pPr algn="ctr"/>
            <a:r>
              <a:rPr lang="pt-BR" sz="1200" b="1" dirty="0"/>
              <a:t>Máxima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A8CF8A8-BE72-114C-8F91-9F669890A7D6}"/>
              </a:ext>
            </a:extLst>
          </p:cNvPr>
          <p:cNvGrpSpPr/>
          <p:nvPr/>
        </p:nvGrpSpPr>
        <p:grpSpPr>
          <a:xfrm>
            <a:off x="379753" y="696935"/>
            <a:ext cx="1210909" cy="2048860"/>
            <a:chOff x="177732" y="1936272"/>
            <a:chExt cx="1210909" cy="2048860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F290CA23-1F17-6C4F-B286-EDD718AC3E03}"/>
                </a:ext>
              </a:extLst>
            </p:cNvPr>
            <p:cNvSpPr/>
            <p:nvPr/>
          </p:nvSpPr>
          <p:spPr>
            <a:xfrm>
              <a:off x="1020720" y="2028840"/>
              <a:ext cx="287079" cy="1922232"/>
            </a:xfrm>
            <a:prstGeom prst="leftBrac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080130A0-CA5D-9E4F-86D6-C103C6D0FB62}"/>
                </a:ext>
              </a:extLst>
            </p:cNvPr>
            <p:cNvSpPr txBox="1"/>
            <p:nvPr/>
          </p:nvSpPr>
          <p:spPr>
            <a:xfrm>
              <a:off x="177732" y="2763472"/>
              <a:ext cx="8429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/>
                <a:t>Escala VAS</a:t>
              </a:r>
            </a:p>
            <a:p>
              <a:pPr algn="ctr"/>
              <a:r>
                <a:rPr lang="pt-BR" sz="1200" dirty="0"/>
                <a:t> (100pts)</a:t>
              </a:r>
            </a:p>
            <a:p>
              <a:pPr algn="ctr"/>
              <a:endParaRPr lang="pt-BR" sz="1200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A502805E-E2A3-F34A-BF09-559E793D394B}"/>
                </a:ext>
              </a:extLst>
            </p:cNvPr>
            <p:cNvGrpSpPr/>
            <p:nvPr/>
          </p:nvGrpSpPr>
          <p:grpSpPr>
            <a:xfrm>
              <a:off x="1220805" y="1936272"/>
              <a:ext cx="167836" cy="2048860"/>
              <a:chOff x="1220805" y="1968171"/>
              <a:chExt cx="167836" cy="2048860"/>
            </a:xfrm>
          </p:grpSpPr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F35BF69-C7FF-3642-959C-3E5E8DE2028D}"/>
                  </a:ext>
                </a:extLst>
              </p:cNvPr>
              <p:cNvSpPr txBox="1"/>
              <p:nvPr/>
            </p:nvSpPr>
            <p:spPr>
              <a:xfrm>
                <a:off x="1220805" y="1968171"/>
                <a:ext cx="16429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F5A68B33-6D2F-334A-B3A3-982A90A144BD}"/>
                  </a:ext>
                </a:extLst>
              </p:cNvPr>
              <p:cNvSpPr txBox="1"/>
              <p:nvPr/>
            </p:nvSpPr>
            <p:spPr>
              <a:xfrm>
                <a:off x="1224346" y="2078039"/>
                <a:ext cx="16429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</p:txBody>
          </p:sp>
        </p:grpSp>
      </p:grp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A9046CFC-8362-B447-8806-2DC1BED83C50}"/>
              </a:ext>
            </a:extLst>
          </p:cNvPr>
          <p:cNvCxnSpPr>
            <a:cxnSpLocks/>
          </p:cNvCxnSpPr>
          <p:nvPr/>
        </p:nvCxnSpPr>
        <p:spPr>
          <a:xfrm>
            <a:off x="2295322" y="1299535"/>
            <a:ext cx="3882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E10DEDE-A806-D54B-B8DF-21E1496D1075}"/>
              </a:ext>
            </a:extLst>
          </p:cNvPr>
          <p:cNvSpPr txBox="1"/>
          <p:nvPr/>
        </p:nvSpPr>
        <p:spPr>
          <a:xfrm>
            <a:off x="2672156" y="1161035"/>
            <a:ext cx="1573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Posição na escala = 77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F3A6D675-FE39-6D4D-96E3-C44B2DAF8919}"/>
              </a:ext>
            </a:extLst>
          </p:cNvPr>
          <p:cNvCxnSpPr>
            <a:cxnSpLocks/>
          </p:cNvCxnSpPr>
          <p:nvPr/>
        </p:nvCxnSpPr>
        <p:spPr>
          <a:xfrm>
            <a:off x="2295322" y="816325"/>
            <a:ext cx="3882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6A41CB1E-B490-9A49-B797-AE3D84A13EED}"/>
              </a:ext>
            </a:extLst>
          </p:cNvPr>
          <p:cNvSpPr txBox="1"/>
          <p:nvPr/>
        </p:nvSpPr>
        <p:spPr>
          <a:xfrm>
            <a:off x="2672156" y="670118"/>
            <a:ext cx="2045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Valor Máximo na escala = 100</a:t>
            </a:r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441399DE-A444-5C4D-87D8-21289EC52C3D}"/>
              </a:ext>
            </a:extLst>
          </p:cNvPr>
          <p:cNvCxnSpPr>
            <a:cxnSpLocks/>
          </p:cNvCxnSpPr>
          <p:nvPr/>
        </p:nvCxnSpPr>
        <p:spPr>
          <a:xfrm>
            <a:off x="2295322" y="2613891"/>
            <a:ext cx="3882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542BB9D5-E45D-C34E-8425-8CAFB887775D}"/>
              </a:ext>
            </a:extLst>
          </p:cNvPr>
          <p:cNvSpPr txBox="1"/>
          <p:nvPr/>
        </p:nvSpPr>
        <p:spPr>
          <a:xfrm>
            <a:off x="2672156" y="2482477"/>
            <a:ext cx="1899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Valor Mínimo na escala = 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3C5E0CB6-AF42-DC4D-B209-0570CBFDFA83}"/>
                  </a:ext>
                </a:extLst>
              </p:cNvPr>
              <p:cNvSpPr/>
              <p:nvPr/>
            </p:nvSpPr>
            <p:spPr>
              <a:xfrm>
                <a:off x="4155950" y="1073019"/>
                <a:ext cx="1215910" cy="424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77</m:t>
                        </m:r>
                      </m:num>
                      <m:den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pt-BR" sz="1200" dirty="0"/>
                  <a:t> = </a:t>
                </a:r>
                <a:r>
                  <a:rPr lang="pt-BR" b="1" dirty="0"/>
                  <a:t>0,77</a:t>
                </a:r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3C5E0CB6-AF42-DC4D-B209-0570CBFDF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950" y="1073019"/>
                <a:ext cx="1215910" cy="424668"/>
              </a:xfrm>
              <a:prstGeom prst="rect">
                <a:avLst/>
              </a:prstGeom>
              <a:blipFill>
                <a:blip r:embed="rId2"/>
                <a:stretch>
                  <a:fillRect t="-2857" r="-5208"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Bevel 8">
            <a:extLst>
              <a:ext uri="{FF2B5EF4-FFF2-40B4-BE49-F238E27FC236}">
                <a16:creationId xmlns:a16="http://schemas.microsoft.com/office/drawing/2014/main" id="{17D439F5-489E-B34D-A45E-4C50F4CBC319}"/>
              </a:ext>
            </a:extLst>
          </p:cNvPr>
          <p:cNvSpPr/>
          <p:nvPr/>
        </p:nvSpPr>
        <p:spPr>
          <a:xfrm>
            <a:off x="4368981" y="5349850"/>
            <a:ext cx="398843" cy="204669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AE1CF6BF-2894-254C-B67C-D7E97511C098}"/>
              </a:ext>
            </a:extLst>
          </p:cNvPr>
          <p:cNvCxnSpPr/>
          <p:nvPr/>
        </p:nvCxnSpPr>
        <p:spPr>
          <a:xfrm rot="5400000">
            <a:off x="3657407" y="5186203"/>
            <a:ext cx="1813616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496DF71-21F7-654B-B0BF-6E7F85359746}"/>
              </a:ext>
            </a:extLst>
          </p:cNvPr>
          <p:cNvSpPr txBox="1"/>
          <p:nvPr/>
        </p:nvSpPr>
        <p:spPr>
          <a:xfrm>
            <a:off x="4152972" y="6186672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b="1" dirty="0" err="1"/>
              <a:t>Minimum</a:t>
            </a:r>
            <a:endParaRPr lang="pt-BR" sz="1200" b="1" dirty="0"/>
          </a:p>
          <a:p>
            <a:pPr algn="ctr"/>
            <a:r>
              <a:rPr lang="pt-BR" sz="1200" b="1" dirty="0" err="1"/>
              <a:t>Quality</a:t>
            </a:r>
            <a:endParaRPr lang="pt-BR" sz="1200" b="1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47B8568-CB96-EC4A-AF15-EF3C656FEFC9}"/>
              </a:ext>
            </a:extLst>
          </p:cNvPr>
          <p:cNvSpPr txBox="1"/>
          <p:nvPr/>
        </p:nvSpPr>
        <p:spPr>
          <a:xfrm>
            <a:off x="4153140" y="3707078"/>
            <a:ext cx="83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b="1" dirty="0" err="1"/>
              <a:t>Maximum</a:t>
            </a:r>
            <a:endParaRPr lang="pt-BR" sz="1200" b="1" dirty="0"/>
          </a:p>
          <a:p>
            <a:pPr algn="ctr"/>
            <a:r>
              <a:rPr lang="pt-BR" sz="1200" b="1" dirty="0" err="1"/>
              <a:t>Quality</a:t>
            </a:r>
            <a:endParaRPr lang="pt-BR" sz="1200" b="1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9624193-DB92-7240-B8CF-8F0018E2D0B2}"/>
              </a:ext>
            </a:extLst>
          </p:cNvPr>
          <p:cNvGrpSpPr/>
          <p:nvPr/>
        </p:nvGrpSpPr>
        <p:grpSpPr>
          <a:xfrm>
            <a:off x="3016669" y="4161239"/>
            <a:ext cx="1179650" cy="2048860"/>
            <a:chOff x="208991" y="1936272"/>
            <a:chExt cx="1179650" cy="2048860"/>
          </a:xfrm>
        </p:grpSpPr>
        <p:sp>
          <p:nvSpPr>
            <p:cNvPr id="24" name="Chave Esquerda 23">
              <a:extLst>
                <a:ext uri="{FF2B5EF4-FFF2-40B4-BE49-F238E27FC236}">
                  <a16:creationId xmlns:a16="http://schemas.microsoft.com/office/drawing/2014/main" id="{AD2D5EF9-E496-0243-8A35-1DD99818B217}"/>
                </a:ext>
              </a:extLst>
            </p:cNvPr>
            <p:cNvSpPr/>
            <p:nvPr/>
          </p:nvSpPr>
          <p:spPr>
            <a:xfrm>
              <a:off x="1020720" y="2028840"/>
              <a:ext cx="287079" cy="1922232"/>
            </a:xfrm>
            <a:prstGeom prst="leftBrac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447B96B-4B30-604D-AA26-E74E81E86825}"/>
                </a:ext>
              </a:extLst>
            </p:cNvPr>
            <p:cNvSpPr txBox="1"/>
            <p:nvPr/>
          </p:nvSpPr>
          <p:spPr>
            <a:xfrm>
              <a:off x="208991" y="2763472"/>
              <a:ext cx="780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/>
                <a:t>VAS </a:t>
              </a:r>
              <a:r>
                <a:rPr lang="pt-BR" sz="1200" dirty="0" err="1"/>
                <a:t>Scale</a:t>
              </a:r>
              <a:endParaRPr lang="pt-BR" sz="1200" dirty="0"/>
            </a:p>
            <a:p>
              <a:pPr algn="ctr"/>
              <a:r>
                <a:rPr lang="pt-BR" sz="1200" dirty="0"/>
                <a:t> (100pts)</a:t>
              </a:r>
            </a:p>
            <a:p>
              <a:pPr algn="ctr"/>
              <a:endParaRPr lang="pt-BR" sz="1200" dirty="0"/>
            </a:p>
          </p:txBody>
        </p: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DD4EC55E-343B-8146-9431-7613E9E9832A}"/>
                </a:ext>
              </a:extLst>
            </p:cNvPr>
            <p:cNvGrpSpPr/>
            <p:nvPr/>
          </p:nvGrpSpPr>
          <p:grpSpPr>
            <a:xfrm>
              <a:off x="1220805" y="1936272"/>
              <a:ext cx="167836" cy="2048860"/>
              <a:chOff x="1220805" y="1968171"/>
              <a:chExt cx="167836" cy="2048860"/>
            </a:xfrm>
          </p:grpSpPr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8C6CD83-1081-AD4B-A6A4-CCD69253E1A3}"/>
                  </a:ext>
                </a:extLst>
              </p:cNvPr>
              <p:cNvSpPr txBox="1"/>
              <p:nvPr/>
            </p:nvSpPr>
            <p:spPr>
              <a:xfrm>
                <a:off x="1220805" y="1968171"/>
                <a:ext cx="16429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55859BEA-E16F-7242-A811-4A2F7BE019FB}"/>
                  </a:ext>
                </a:extLst>
              </p:cNvPr>
              <p:cNvSpPr txBox="1"/>
              <p:nvPr/>
            </p:nvSpPr>
            <p:spPr>
              <a:xfrm>
                <a:off x="1224346" y="2078039"/>
                <a:ext cx="16429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  <a:p>
                <a:r>
                  <a:rPr lang="pt-BR" sz="1500" b="1" dirty="0"/>
                  <a:t>.</a:t>
                </a:r>
              </a:p>
            </p:txBody>
          </p:sp>
        </p:grpSp>
      </p:grp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9A82C2EE-0E2E-C647-82F2-DA6D428C48BD}"/>
              </a:ext>
            </a:extLst>
          </p:cNvPr>
          <p:cNvCxnSpPr>
            <a:cxnSpLocks/>
          </p:cNvCxnSpPr>
          <p:nvPr/>
        </p:nvCxnSpPr>
        <p:spPr>
          <a:xfrm>
            <a:off x="4900979" y="5466366"/>
            <a:ext cx="3882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7BC4DE4-FC7F-C243-8E6C-F2033DC30072}"/>
              </a:ext>
            </a:extLst>
          </p:cNvPr>
          <p:cNvSpPr txBox="1"/>
          <p:nvPr/>
        </p:nvSpPr>
        <p:spPr>
          <a:xfrm>
            <a:off x="5288286" y="5327866"/>
            <a:ext cx="135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err="1"/>
              <a:t>Scale</a:t>
            </a:r>
            <a:r>
              <a:rPr lang="pt-BR" sz="1200" dirty="0"/>
              <a:t> position = 38</a:t>
            </a: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106F018C-883C-E440-AC5E-DBFE7AE9809D}"/>
              </a:ext>
            </a:extLst>
          </p:cNvPr>
          <p:cNvCxnSpPr>
            <a:cxnSpLocks/>
          </p:cNvCxnSpPr>
          <p:nvPr/>
        </p:nvCxnSpPr>
        <p:spPr>
          <a:xfrm>
            <a:off x="4900979" y="4280629"/>
            <a:ext cx="3882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CC6F659-074A-924D-A133-1FEA17FDD973}"/>
              </a:ext>
            </a:extLst>
          </p:cNvPr>
          <p:cNvSpPr txBox="1"/>
          <p:nvPr/>
        </p:nvSpPr>
        <p:spPr>
          <a:xfrm>
            <a:off x="5288286" y="4097314"/>
            <a:ext cx="2356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err="1"/>
              <a:t>Maximum</a:t>
            </a:r>
            <a:r>
              <a:rPr lang="pt-BR" sz="1200" dirty="0"/>
              <a:t> </a:t>
            </a:r>
            <a:r>
              <a:rPr lang="pt-BR" sz="1200" dirty="0" err="1"/>
              <a:t>value</a:t>
            </a:r>
            <a:r>
              <a:rPr lang="pt-BR" sz="1200" dirty="0"/>
              <a:t> </a:t>
            </a:r>
            <a:r>
              <a:rPr lang="pt-BR" sz="1200" dirty="0" err="1"/>
              <a:t>on</a:t>
            </a:r>
            <a:r>
              <a:rPr lang="pt-BR" sz="1200" dirty="0"/>
              <a:t> </a:t>
            </a:r>
            <a:r>
              <a:rPr lang="pt-BR" sz="1200" dirty="0" err="1"/>
              <a:t>the</a:t>
            </a:r>
            <a:r>
              <a:rPr lang="pt-BR" sz="1200" dirty="0"/>
              <a:t> </a:t>
            </a:r>
            <a:r>
              <a:rPr lang="pt-BR" sz="1200" dirty="0" err="1"/>
              <a:t>scale</a:t>
            </a:r>
            <a:r>
              <a:rPr lang="pt-BR" sz="1200" dirty="0"/>
              <a:t> = 100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3777781D-0333-964F-B3C3-8CB64DCB32A1}"/>
              </a:ext>
            </a:extLst>
          </p:cNvPr>
          <p:cNvCxnSpPr>
            <a:cxnSpLocks/>
          </p:cNvCxnSpPr>
          <p:nvPr/>
        </p:nvCxnSpPr>
        <p:spPr>
          <a:xfrm>
            <a:off x="4900979" y="6078195"/>
            <a:ext cx="3882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AC130C1-C4AC-DF40-8E59-19546EBC00CF}"/>
              </a:ext>
            </a:extLst>
          </p:cNvPr>
          <p:cNvSpPr txBox="1"/>
          <p:nvPr/>
        </p:nvSpPr>
        <p:spPr>
          <a:xfrm>
            <a:off x="5288286" y="5909673"/>
            <a:ext cx="2210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err="1"/>
              <a:t>Minimum</a:t>
            </a:r>
            <a:r>
              <a:rPr lang="pt-BR" sz="1200" dirty="0"/>
              <a:t> </a:t>
            </a:r>
            <a:r>
              <a:rPr lang="pt-BR" sz="1200" dirty="0" err="1"/>
              <a:t>value</a:t>
            </a:r>
            <a:r>
              <a:rPr lang="pt-BR" sz="1200" dirty="0"/>
              <a:t> </a:t>
            </a:r>
            <a:r>
              <a:rPr lang="pt-BR" sz="1200" dirty="0" err="1"/>
              <a:t>on</a:t>
            </a:r>
            <a:r>
              <a:rPr lang="pt-BR" sz="1200" dirty="0"/>
              <a:t> </a:t>
            </a:r>
            <a:r>
              <a:rPr lang="pt-BR" sz="1200" dirty="0" err="1"/>
              <a:t>the</a:t>
            </a:r>
            <a:r>
              <a:rPr lang="pt-BR" sz="1200" dirty="0"/>
              <a:t> </a:t>
            </a:r>
            <a:r>
              <a:rPr lang="pt-BR" sz="1200" dirty="0" err="1"/>
              <a:t>scale</a:t>
            </a:r>
            <a:r>
              <a:rPr lang="pt-BR" sz="1200" dirty="0"/>
              <a:t> = 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6C6ACDF1-2C4B-E04B-926E-A5A1271FA0E6}"/>
                  </a:ext>
                </a:extLst>
              </p:cNvPr>
              <p:cNvSpPr/>
              <p:nvPr/>
            </p:nvSpPr>
            <p:spPr>
              <a:xfrm>
                <a:off x="6572040" y="5239850"/>
                <a:ext cx="816762" cy="420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38</m:t>
                        </m:r>
                      </m:num>
                      <m:den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pt-BR" sz="1200" dirty="0"/>
                  <a:t> = </a:t>
                </a:r>
                <a:endParaRPr lang="pt-BR" b="1" dirty="0"/>
              </a:p>
            </p:txBody>
          </p:sp>
        </mc:Choice>
        <mc:Fallback xmlns=""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6C6ACDF1-2C4B-E04B-926E-A5A1271FA0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040" y="5239850"/>
                <a:ext cx="816762" cy="420180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>
            <a:extLst>
              <a:ext uri="{FF2B5EF4-FFF2-40B4-BE49-F238E27FC236}">
                <a16:creationId xmlns:a16="http://schemas.microsoft.com/office/drawing/2014/main" id="{05B1E3A0-E18A-C942-923E-05CE5F0E057A}"/>
              </a:ext>
            </a:extLst>
          </p:cNvPr>
          <p:cNvSpPr/>
          <p:nvPr/>
        </p:nvSpPr>
        <p:spPr>
          <a:xfrm>
            <a:off x="7346273" y="5263209"/>
            <a:ext cx="548548" cy="338554"/>
          </a:xfrm>
          <a:prstGeom prst="rect">
            <a:avLst/>
          </a:prstGeom>
          <a:solidFill>
            <a:srgbClr val="53CDBC"/>
          </a:solidFill>
        </p:spPr>
        <p:txBody>
          <a:bodyPr wrap="none">
            <a:spAutoFit/>
          </a:bodyPr>
          <a:lstStyle/>
          <a:p>
            <a:r>
              <a:rPr lang="pt-BR" sz="1600" dirty="0"/>
              <a:t>0,38</a:t>
            </a:r>
          </a:p>
        </p:txBody>
      </p:sp>
    </p:spTree>
    <p:extLst>
      <p:ext uri="{BB962C8B-B14F-4D97-AF65-F5344CB8AC3E}">
        <p14:creationId xmlns:p14="http://schemas.microsoft.com/office/powerpoint/2010/main" val="2431675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153AE2B0-AF26-FE4D-B6B4-162BAF91627F}"/>
              </a:ext>
            </a:extLst>
          </p:cNvPr>
          <p:cNvGrpSpPr/>
          <p:nvPr/>
        </p:nvGrpSpPr>
        <p:grpSpPr>
          <a:xfrm>
            <a:off x="175405" y="2142868"/>
            <a:ext cx="8860932" cy="1987239"/>
            <a:chOff x="175405" y="2142868"/>
            <a:chExt cx="8860932" cy="1987239"/>
          </a:xfrm>
        </p:grpSpPr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B56B44AB-F8EF-BC47-88AE-903553892084}"/>
                </a:ext>
              </a:extLst>
            </p:cNvPr>
            <p:cNvSpPr txBox="1"/>
            <p:nvPr/>
          </p:nvSpPr>
          <p:spPr>
            <a:xfrm>
              <a:off x="7889066" y="2149631"/>
              <a:ext cx="11416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desacordo</a:t>
              </a:r>
            </a:p>
          </p:txBody>
        </p: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BE97D94D-1E8C-724F-84D0-3CE4E38553DE}"/>
                </a:ext>
              </a:extLst>
            </p:cNvPr>
            <p:cNvCxnSpPr/>
            <p:nvPr/>
          </p:nvCxnSpPr>
          <p:spPr>
            <a:xfrm>
              <a:off x="5692826" y="2353426"/>
              <a:ext cx="216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FBAC1EE0-C684-D249-BF9C-77DF360C2CF6}"/>
                </a:ext>
              </a:extLst>
            </p:cNvPr>
            <p:cNvSpPr txBox="1"/>
            <p:nvPr/>
          </p:nvSpPr>
          <p:spPr>
            <a:xfrm>
              <a:off x="4887286" y="2142868"/>
              <a:ext cx="811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acordo</a:t>
              </a:r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BAE7B64-4033-4541-83DE-742548716A00}"/>
                </a:ext>
              </a:extLst>
            </p:cNvPr>
            <p:cNvSpPr txBox="1"/>
            <p:nvPr/>
          </p:nvSpPr>
          <p:spPr>
            <a:xfrm>
              <a:off x="6602747" y="2158125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 err="1">
                  <a:latin typeface="Arial Rounded MT Bold" panose="020F0704030504030204" pitchFamily="34" charset="77"/>
                </a:rPr>
                <a:t>X</a:t>
              </a:r>
              <a:endParaRPr lang="pt-BR" sz="1600" dirty="0">
                <a:latin typeface="Arial Rounded MT Bold" panose="020F0704030504030204" pitchFamily="34" charset="77"/>
              </a:endParaRPr>
            </a:p>
          </p:txBody>
        </p:sp>
        <p:grpSp>
          <p:nvGrpSpPr>
            <p:cNvPr id="135" name="Agrupar 134">
              <a:extLst>
                <a:ext uri="{FF2B5EF4-FFF2-40B4-BE49-F238E27FC236}">
                  <a16:creationId xmlns:a16="http://schemas.microsoft.com/office/drawing/2014/main" id="{C13EFC32-1673-F94B-8383-7C8C17FCFEA3}"/>
                </a:ext>
              </a:extLst>
            </p:cNvPr>
            <p:cNvGrpSpPr/>
            <p:nvPr/>
          </p:nvGrpSpPr>
          <p:grpSpPr>
            <a:xfrm>
              <a:off x="242732" y="2142868"/>
              <a:ext cx="4005255" cy="338554"/>
              <a:chOff x="295895" y="399128"/>
              <a:chExt cx="4005255" cy="338554"/>
            </a:xfrm>
          </p:grpSpPr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9815ED02-9D10-A24A-9662-737783CF94B0}"/>
                  </a:ext>
                </a:extLst>
              </p:cNvPr>
              <p:cNvSpPr txBox="1"/>
              <p:nvPr/>
            </p:nvSpPr>
            <p:spPr>
              <a:xfrm>
                <a:off x="3159492" y="399128"/>
                <a:ext cx="11416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desacordo</a:t>
                </a:r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49B94707-A2FB-1A48-942A-58A4EF5F2DA1}"/>
                  </a:ext>
                </a:extLst>
              </p:cNvPr>
              <p:cNvSpPr txBox="1"/>
              <p:nvPr/>
            </p:nvSpPr>
            <p:spPr>
              <a:xfrm>
                <a:off x="295895" y="399128"/>
                <a:ext cx="8114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acordo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2C0818F-7B57-4545-A80C-6C3DB851AD52}"/>
                  </a:ext>
                </a:extLst>
              </p:cNvPr>
              <p:cNvSpPr/>
              <p:nvPr/>
            </p:nvSpPr>
            <p:spPr>
              <a:xfrm>
                <a:off x="2949011" y="486706"/>
                <a:ext cx="180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1B609653-1623-D14F-8E8B-A279C1458D4C}"/>
                  </a:ext>
                </a:extLst>
              </p:cNvPr>
              <p:cNvGrpSpPr/>
              <p:nvPr/>
            </p:nvGrpSpPr>
            <p:grpSpPr>
              <a:xfrm>
                <a:off x="2028452" y="493794"/>
                <a:ext cx="180000" cy="180000"/>
                <a:chOff x="6961716" y="1900772"/>
                <a:chExt cx="180000" cy="18000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15FFC5B8-DF09-7D49-982E-C2573CA9A1BA}"/>
                    </a:ext>
                  </a:extLst>
                </p:cNvPr>
                <p:cNvSpPr/>
                <p:nvPr/>
              </p:nvSpPr>
              <p:spPr>
                <a:xfrm>
                  <a:off x="6961716" y="190077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721B4C37-0790-6C4F-9CF6-FFFA3182F860}"/>
                    </a:ext>
                  </a:extLst>
                </p:cNvPr>
                <p:cNvSpPr/>
                <p:nvPr/>
              </p:nvSpPr>
              <p:spPr>
                <a:xfrm>
                  <a:off x="7001817" y="1947405"/>
                  <a:ext cx="90000" cy="9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 b="1" dirty="0"/>
                </a:p>
              </p:txBody>
            </p:sp>
          </p:grp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FCC0E28-B7CC-7040-A6C1-AFE5DC048209}"/>
                  </a:ext>
                </a:extLst>
              </p:cNvPr>
              <p:cNvSpPr/>
              <p:nvPr/>
            </p:nvSpPr>
            <p:spPr>
              <a:xfrm>
                <a:off x="1107894" y="493794"/>
                <a:ext cx="180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67AD26C-25CF-DB4E-A125-50CEE9C478BF}"/>
                  </a:ext>
                </a:extLst>
              </p:cNvPr>
              <p:cNvSpPr/>
              <p:nvPr/>
            </p:nvSpPr>
            <p:spPr>
              <a:xfrm>
                <a:off x="2488731" y="486706"/>
                <a:ext cx="180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88297E10-38C3-4643-A86D-9C49DBADEA61}"/>
                  </a:ext>
                </a:extLst>
              </p:cNvPr>
              <p:cNvSpPr/>
              <p:nvPr/>
            </p:nvSpPr>
            <p:spPr>
              <a:xfrm>
                <a:off x="1568173" y="499886"/>
                <a:ext cx="180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</p:grpSp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09CBE504-3F0C-CC4B-B0E7-6E90BEC10B8B}"/>
                </a:ext>
              </a:extLst>
            </p:cNvPr>
            <p:cNvGrpSpPr/>
            <p:nvPr/>
          </p:nvGrpSpPr>
          <p:grpSpPr>
            <a:xfrm>
              <a:off x="425475" y="2550491"/>
              <a:ext cx="3150854" cy="338554"/>
              <a:chOff x="478638" y="806751"/>
              <a:chExt cx="3150854" cy="338554"/>
            </a:xfrm>
          </p:grpSpPr>
          <p:grpSp>
            <p:nvGrpSpPr>
              <p:cNvPr id="78" name="Agrupar 77">
                <a:extLst>
                  <a:ext uri="{FF2B5EF4-FFF2-40B4-BE49-F238E27FC236}">
                    <a16:creationId xmlns:a16="http://schemas.microsoft.com/office/drawing/2014/main" id="{F596CB99-F0E2-A740-8E34-7704B017973B}"/>
                  </a:ext>
                </a:extLst>
              </p:cNvPr>
              <p:cNvGrpSpPr/>
              <p:nvPr/>
            </p:nvGrpSpPr>
            <p:grpSpPr>
              <a:xfrm>
                <a:off x="1107894" y="901417"/>
                <a:ext cx="180000" cy="180000"/>
                <a:chOff x="6961716" y="1900772"/>
                <a:chExt cx="180000" cy="180000"/>
              </a:xfrm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7095CE47-205D-3E4F-8C78-355EA5AA4358}"/>
                    </a:ext>
                  </a:extLst>
                </p:cNvPr>
                <p:cNvSpPr/>
                <p:nvPr/>
              </p:nvSpPr>
              <p:spPr>
                <a:xfrm>
                  <a:off x="6961716" y="190077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4D726C53-2E82-0C49-A88C-E1DC3F569691}"/>
                    </a:ext>
                  </a:extLst>
                </p:cNvPr>
                <p:cNvSpPr/>
                <p:nvPr/>
              </p:nvSpPr>
              <p:spPr>
                <a:xfrm>
                  <a:off x="7001817" y="1947405"/>
                  <a:ext cx="90000" cy="9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 b="1" dirty="0"/>
                </a:p>
              </p:txBody>
            </p:sp>
          </p:grpSp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E8C85FE2-B9BC-EF4F-99FF-9BBBDD2EF609}"/>
                  </a:ext>
                </a:extLst>
              </p:cNvPr>
              <p:cNvSpPr txBox="1"/>
              <p:nvPr/>
            </p:nvSpPr>
            <p:spPr>
              <a:xfrm>
                <a:off x="3159492" y="806751"/>
                <a:ext cx="4700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frio</a:t>
                </a:r>
              </a:p>
            </p:txBody>
          </p: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18CBF881-6B31-2F43-A103-C80D91BE7A03}"/>
                  </a:ext>
                </a:extLst>
              </p:cNvPr>
              <p:cNvSpPr txBox="1"/>
              <p:nvPr/>
            </p:nvSpPr>
            <p:spPr>
              <a:xfrm>
                <a:off x="478638" y="806751"/>
                <a:ext cx="6286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calor</a:t>
                </a: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B10E20F-5AE0-D141-91F8-1A047C37FDF6}"/>
                  </a:ext>
                </a:extLst>
              </p:cNvPr>
              <p:cNvSpPr/>
              <p:nvPr/>
            </p:nvSpPr>
            <p:spPr>
              <a:xfrm>
                <a:off x="2949011" y="894329"/>
                <a:ext cx="180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30D460F6-7C5A-F142-9297-79F7F3AF0AC5}"/>
                  </a:ext>
                </a:extLst>
              </p:cNvPr>
              <p:cNvSpPr/>
              <p:nvPr/>
            </p:nvSpPr>
            <p:spPr>
              <a:xfrm>
                <a:off x="2028452" y="901417"/>
                <a:ext cx="180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47C8568-382A-C943-927A-83C885120AD6}"/>
                  </a:ext>
                </a:extLst>
              </p:cNvPr>
              <p:cNvSpPr/>
              <p:nvPr/>
            </p:nvSpPr>
            <p:spPr>
              <a:xfrm>
                <a:off x="2488731" y="894329"/>
                <a:ext cx="180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BFBF465-8330-5C47-8A47-496E47FEBA34}"/>
                  </a:ext>
                </a:extLst>
              </p:cNvPr>
              <p:cNvSpPr/>
              <p:nvPr/>
            </p:nvSpPr>
            <p:spPr>
              <a:xfrm>
                <a:off x="1568173" y="907509"/>
                <a:ext cx="180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</p:grpSp>
        <p:grpSp>
          <p:nvGrpSpPr>
            <p:cNvPr id="137" name="Agrupar 136">
              <a:extLst>
                <a:ext uri="{FF2B5EF4-FFF2-40B4-BE49-F238E27FC236}">
                  <a16:creationId xmlns:a16="http://schemas.microsoft.com/office/drawing/2014/main" id="{2A7897AD-B20F-6B40-977A-BEAC415A9192}"/>
                </a:ext>
              </a:extLst>
            </p:cNvPr>
            <p:cNvGrpSpPr/>
            <p:nvPr/>
          </p:nvGrpSpPr>
          <p:grpSpPr>
            <a:xfrm>
              <a:off x="209069" y="2958114"/>
              <a:ext cx="4014874" cy="338554"/>
              <a:chOff x="262232" y="1214374"/>
              <a:chExt cx="4014874" cy="338554"/>
            </a:xfrm>
          </p:grpSpPr>
          <p:grpSp>
            <p:nvGrpSpPr>
              <p:cNvPr id="88" name="Agrupar 87">
                <a:extLst>
                  <a:ext uri="{FF2B5EF4-FFF2-40B4-BE49-F238E27FC236}">
                    <a16:creationId xmlns:a16="http://schemas.microsoft.com/office/drawing/2014/main" id="{D0C6E050-33B3-A94F-ACB4-9366354EEB00}"/>
                  </a:ext>
                </a:extLst>
              </p:cNvPr>
              <p:cNvGrpSpPr/>
              <p:nvPr/>
            </p:nvGrpSpPr>
            <p:grpSpPr>
              <a:xfrm>
                <a:off x="2949011" y="1293651"/>
                <a:ext cx="180000" cy="180000"/>
                <a:chOff x="6961716" y="1900772"/>
                <a:chExt cx="180000" cy="180000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31D0B909-9507-1D4D-8156-FC06B1E4A456}"/>
                    </a:ext>
                  </a:extLst>
                </p:cNvPr>
                <p:cNvSpPr/>
                <p:nvPr/>
              </p:nvSpPr>
              <p:spPr>
                <a:xfrm>
                  <a:off x="6961716" y="190077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5782C6B3-8A70-984D-A3E6-617E4CCE0727}"/>
                    </a:ext>
                  </a:extLst>
                </p:cNvPr>
                <p:cNvSpPr/>
                <p:nvPr/>
              </p:nvSpPr>
              <p:spPr>
                <a:xfrm>
                  <a:off x="7001817" y="1947405"/>
                  <a:ext cx="90000" cy="9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 b="1" dirty="0"/>
                </a:p>
              </p:txBody>
            </p:sp>
          </p:grpSp>
          <p:sp>
            <p:nvSpPr>
              <p:cNvPr id="85" name="CaixaDeTexto 84">
                <a:extLst>
                  <a:ext uri="{FF2B5EF4-FFF2-40B4-BE49-F238E27FC236}">
                    <a16:creationId xmlns:a16="http://schemas.microsoft.com/office/drawing/2014/main" id="{61989B54-9447-844C-A31E-9F21FAD87766}"/>
                  </a:ext>
                </a:extLst>
              </p:cNvPr>
              <p:cNvSpPr txBox="1"/>
              <p:nvPr/>
            </p:nvSpPr>
            <p:spPr>
              <a:xfrm>
                <a:off x="3159492" y="1214374"/>
                <a:ext cx="11176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tradicional</a:t>
                </a:r>
              </a:p>
            </p:txBody>
          </p:sp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BBC37B69-5999-9B4D-BA90-09562F3B6402}"/>
                  </a:ext>
                </a:extLst>
              </p:cNvPr>
              <p:cNvSpPr txBox="1"/>
              <p:nvPr/>
            </p:nvSpPr>
            <p:spPr>
              <a:xfrm>
                <a:off x="262232" y="1214374"/>
                <a:ext cx="8451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fashion</a:t>
                </a:r>
                <a:endParaRPr lang="pt-BR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328C706-4664-D84B-BC38-C4E5D1FD346B}"/>
                  </a:ext>
                </a:extLst>
              </p:cNvPr>
              <p:cNvSpPr/>
              <p:nvPr/>
            </p:nvSpPr>
            <p:spPr>
              <a:xfrm>
                <a:off x="2028452" y="1301952"/>
                <a:ext cx="180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7E454B5A-22FB-2047-94D7-BB6D9C9D9ECB}"/>
                  </a:ext>
                </a:extLst>
              </p:cNvPr>
              <p:cNvSpPr/>
              <p:nvPr/>
            </p:nvSpPr>
            <p:spPr>
              <a:xfrm>
                <a:off x="1107894" y="1309040"/>
                <a:ext cx="180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AD9961B-BD97-DE4D-B26B-2A201132D1FB}"/>
                  </a:ext>
                </a:extLst>
              </p:cNvPr>
              <p:cNvSpPr/>
              <p:nvPr/>
            </p:nvSpPr>
            <p:spPr>
              <a:xfrm>
                <a:off x="2488731" y="1301952"/>
                <a:ext cx="180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19219DF7-257A-D143-8DFF-F1C7EE968415}"/>
                  </a:ext>
                </a:extLst>
              </p:cNvPr>
              <p:cNvSpPr/>
              <p:nvPr/>
            </p:nvSpPr>
            <p:spPr>
              <a:xfrm>
                <a:off x="1568173" y="1315132"/>
                <a:ext cx="180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</p:grpSp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61179086-A304-AE4B-AB9F-C6761B3DEF1E}"/>
                </a:ext>
              </a:extLst>
            </p:cNvPr>
            <p:cNvSpPr txBox="1"/>
            <p:nvPr/>
          </p:nvSpPr>
          <p:spPr>
            <a:xfrm>
              <a:off x="7889066" y="2520731"/>
              <a:ext cx="47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frio</a:t>
              </a:r>
            </a:p>
          </p:txBody>
        </p:sp>
        <p:cxnSp>
          <p:nvCxnSpPr>
            <p:cNvPr id="111" name="Conector Reto 110">
              <a:extLst>
                <a:ext uri="{FF2B5EF4-FFF2-40B4-BE49-F238E27FC236}">
                  <a16:creationId xmlns:a16="http://schemas.microsoft.com/office/drawing/2014/main" id="{3D7565C0-872C-AF4E-913E-801F19A51D40}"/>
                </a:ext>
              </a:extLst>
            </p:cNvPr>
            <p:cNvCxnSpPr/>
            <p:nvPr/>
          </p:nvCxnSpPr>
          <p:spPr>
            <a:xfrm>
              <a:off x="5692826" y="2724526"/>
              <a:ext cx="216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CF8FCDD9-3474-CD4D-AF86-44E6AC1FB6D8}"/>
                </a:ext>
              </a:extLst>
            </p:cNvPr>
            <p:cNvSpPr txBox="1"/>
            <p:nvPr/>
          </p:nvSpPr>
          <p:spPr>
            <a:xfrm>
              <a:off x="5070029" y="2513968"/>
              <a:ext cx="6286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calor</a:t>
              </a:r>
            </a:p>
          </p:txBody>
        </p:sp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3D30399D-EEAF-794E-B3C7-85F0C9774B59}"/>
                </a:ext>
              </a:extLst>
            </p:cNvPr>
            <p:cNvSpPr txBox="1"/>
            <p:nvPr/>
          </p:nvSpPr>
          <p:spPr>
            <a:xfrm>
              <a:off x="5692826" y="2550491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 err="1">
                  <a:latin typeface="Arial Rounded MT Bold" panose="020F0704030504030204" pitchFamily="34" charset="77"/>
                </a:rPr>
                <a:t>X</a:t>
              </a:r>
              <a:endParaRPr lang="pt-BR" sz="1600" dirty="0">
                <a:latin typeface="Arial Rounded MT Bold" panose="020F0704030504030204" pitchFamily="34" charset="77"/>
              </a:endParaRPr>
            </a:p>
          </p:txBody>
        </p: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AEA6BA1C-367F-FC4B-813F-0E3820A78EA1}"/>
                </a:ext>
              </a:extLst>
            </p:cNvPr>
            <p:cNvGrpSpPr/>
            <p:nvPr/>
          </p:nvGrpSpPr>
          <p:grpSpPr>
            <a:xfrm>
              <a:off x="2427595" y="3453315"/>
              <a:ext cx="180000" cy="180000"/>
              <a:chOff x="2480758" y="1709575"/>
              <a:chExt cx="180000" cy="180000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3844C304-8D7B-BE42-B478-AC25848D720A}"/>
                  </a:ext>
                </a:extLst>
              </p:cNvPr>
              <p:cNvSpPr/>
              <p:nvPr/>
            </p:nvSpPr>
            <p:spPr>
              <a:xfrm>
                <a:off x="2480758" y="1709575"/>
                <a:ext cx="180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894AA218-E559-E54D-8653-94FFFEDAA2D6}"/>
                  </a:ext>
                </a:extLst>
              </p:cNvPr>
              <p:cNvSpPr/>
              <p:nvPr/>
            </p:nvSpPr>
            <p:spPr>
              <a:xfrm>
                <a:off x="2520859" y="1756208"/>
                <a:ext cx="90000" cy="9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b="1" dirty="0"/>
              </a:p>
            </p:txBody>
          </p:sp>
        </p:grpSp>
        <p:grpSp>
          <p:nvGrpSpPr>
            <p:cNvPr id="138" name="Agrupar 137">
              <a:extLst>
                <a:ext uri="{FF2B5EF4-FFF2-40B4-BE49-F238E27FC236}">
                  <a16:creationId xmlns:a16="http://schemas.microsoft.com/office/drawing/2014/main" id="{4173B9E9-63CD-D24F-87C5-3C7565FE1AC6}"/>
                </a:ext>
              </a:extLst>
            </p:cNvPr>
            <p:cNvGrpSpPr/>
            <p:nvPr/>
          </p:nvGrpSpPr>
          <p:grpSpPr>
            <a:xfrm>
              <a:off x="175405" y="3365737"/>
              <a:ext cx="4083804" cy="338554"/>
              <a:chOff x="228568" y="1621997"/>
              <a:chExt cx="4083804" cy="338554"/>
            </a:xfrm>
          </p:grpSpPr>
          <p:sp>
            <p:nvSpPr>
              <p:cNvPr id="116" name="CaixaDeTexto 115">
                <a:extLst>
                  <a:ext uri="{FF2B5EF4-FFF2-40B4-BE49-F238E27FC236}">
                    <a16:creationId xmlns:a16="http://schemas.microsoft.com/office/drawing/2014/main" id="{94FF4886-1B83-214B-9D50-C6FAC11B74CB}"/>
                  </a:ext>
                </a:extLst>
              </p:cNvPr>
              <p:cNvSpPr txBox="1"/>
              <p:nvPr/>
            </p:nvSpPr>
            <p:spPr>
              <a:xfrm>
                <a:off x="3159492" y="1621997"/>
                <a:ext cx="1152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sofisticado</a:t>
                </a:r>
              </a:p>
            </p:txBody>
          </p:sp>
          <p:sp>
            <p:nvSpPr>
              <p:cNvPr id="117" name="CaixaDeTexto 116">
                <a:extLst>
                  <a:ext uri="{FF2B5EF4-FFF2-40B4-BE49-F238E27FC236}">
                    <a16:creationId xmlns:a16="http://schemas.microsoft.com/office/drawing/2014/main" id="{A0B10395-CCAE-2649-B5F4-334CCD50459C}"/>
                  </a:ext>
                </a:extLst>
              </p:cNvPr>
              <p:cNvSpPr txBox="1"/>
              <p:nvPr/>
            </p:nvSpPr>
            <p:spPr>
              <a:xfrm>
                <a:off x="228568" y="1621997"/>
                <a:ext cx="8787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simples</a:t>
                </a: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E34D868-A645-A843-AD8C-605AAD48FC4C}"/>
                  </a:ext>
                </a:extLst>
              </p:cNvPr>
              <p:cNvSpPr/>
              <p:nvPr/>
            </p:nvSpPr>
            <p:spPr>
              <a:xfrm>
                <a:off x="2028746" y="1709575"/>
                <a:ext cx="180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D42EDA43-EFF1-974C-B4B7-4C3CD6137BC3}"/>
                  </a:ext>
                </a:extLst>
              </p:cNvPr>
              <p:cNvSpPr/>
              <p:nvPr/>
            </p:nvSpPr>
            <p:spPr>
              <a:xfrm>
                <a:off x="1107894" y="1716663"/>
                <a:ext cx="180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CF00C91F-C01C-984A-9A6D-12E930E221AA}"/>
                  </a:ext>
                </a:extLst>
              </p:cNvPr>
              <p:cNvSpPr/>
              <p:nvPr/>
            </p:nvSpPr>
            <p:spPr>
              <a:xfrm>
                <a:off x="2949011" y="1716663"/>
                <a:ext cx="180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AD234F31-E01E-CC4B-A7A2-ED52BB91DFA5}"/>
                  </a:ext>
                </a:extLst>
              </p:cNvPr>
              <p:cNvSpPr/>
              <p:nvPr/>
            </p:nvSpPr>
            <p:spPr>
              <a:xfrm>
                <a:off x="1576734" y="1722755"/>
                <a:ext cx="180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</p:grp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E29B36EC-3215-BD4F-B62B-37E7C83C6CCC}"/>
                </a:ext>
              </a:extLst>
            </p:cNvPr>
            <p:cNvGrpSpPr/>
            <p:nvPr/>
          </p:nvGrpSpPr>
          <p:grpSpPr>
            <a:xfrm>
              <a:off x="1541856" y="3863650"/>
              <a:ext cx="180000" cy="180000"/>
              <a:chOff x="1595019" y="2119910"/>
              <a:chExt cx="180000" cy="180000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079DCE1D-58CF-4C4C-97A0-52DACD80A974}"/>
                  </a:ext>
                </a:extLst>
              </p:cNvPr>
              <p:cNvSpPr/>
              <p:nvPr/>
            </p:nvSpPr>
            <p:spPr>
              <a:xfrm>
                <a:off x="1595019" y="2119910"/>
                <a:ext cx="180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CD279056-DADD-2D4E-A391-E9819785649D}"/>
                  </a:ext>
                </a:extLst>
              </p:cNvPr>
              <p:cNvSpPr/>
              <p:nvPr/>
            </p:nvSpPr>
            <p:spPr>
              <a:xfrm>
                <a:off x="1635120" y="2166543"/>
                <a:ext cx="90000" cy="9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b="1" dirty="0"/>
              </a:p>
            </p:txBody>
          </p:sp>
        </p:grpSp>
        <p:grpSp>
          <p:nvGrpSpPr>
            <p:cNvPr id="139" name="Agrupar 138">
              <a:extLst>
                <a:ext uri="{FF2B5EF4-FFF2-40B4-BE49-F238E27FC236}">
                  <a16:creationId xmlns:a16="http://schemas.microsoft.com/office/drawing/2014/main" id="{2163B71D-7AB6-5F4E-94E5-7F15AEFEDC32}"/>
                </a:ext>
              </a:extLst>
            </p:cNvPr>
            <p:cNvGrpSpPr/>
            <p:nvPr/>
          </p:nvGrpSpPr>
          <p:grpSpPr>
            <a:xfrm>
              <a:off x="403032" y="3773359"/>
              <a:ext cx="3251845" cy="338554"/>
              <a:chOff x="456195" y="2029619"/>
              <a:chExt cx="3251845" cy="338554"/>
            </a:xfrm>
          </p:grpSpPr>
          <p:sp>
            <p:nvSpPr>
              <p:cNvPr id="126" name="CaixaDeTexto 125">
                <a:extLst>
                  <a:ext uri="{FF2B5EF4-FFF2-40B4-BE49-F238E27FC236}">
                    <a16:creationId xmlns:a16="http://schemas.microsoft.com/office/drawing/2014/main" id="{C7FCE6E9-D7E1-5F46-9D4B-EEB4308D2D87}"/>
                  </a:ext>
                </a:extLst>
              </p:cNvPr>
              <p:cNvSpPr txBox="1"/>
              <p:nvPr/>
            </p:nvSpPr>
            <p:spPr>
              <a:xfrm>
                <a:off x="3159492" y="2029619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fácil</a:t>
                </a:r>
              </a:p>
            </p:txBody>
          </p:sp>
          <p:sp>
            <p:nvSpPr>
              <p:cNvPr id="127" name="CaixaDeTexto 126">
                <a:extLst>
                  <a:ext uri="{FF2B5EF4-FFF2-40B4-BE49-F238E27FC236}">
                    <a16:creationId xmlns:a16="http://schemas.microsoft.com/office/drawing/2014/main" id="{DBC22B63-4EEC-4148-9287-580A2112A8AB}"/>
                  </a:ext>
                </a:extLst>
              </p:cNvPr>
              <p:cNvSpPr txBox="1"/>
              <p:nvPr/>
            </p:nvSpPr>
            <p:spPr>
              <a:xfrm>
                <a:off x="456195" y="2029619"/>
                <a:ext cx="6511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difícil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1D3B6E0-8B45-724D-9543-274091BDE816}"/>
                  </a:ext>
                </a:extLst>
              </p:cNvPr>
              <p:cNvSpPr/>
              <p:nvPr/>
            </p:nvSpPr>
            <p:spPr>
              <a:xfrm>
                <a:off x="2062111" y="2117197"/>
                <a:ext cx="180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10B36D5C-C8DA-1F42-86A3-9780FED41682}"/>
                  </a:ext>
                </a:extLst>
              </p:cNvPr>
              <p:cNvSpPr/>
              <p:nvPr/>
            </p:nvSpPr>
            <p:spPr>
              <a:xfrm>
                <a:off x="1107894" y="2124285"/>
                <a:ext cx="180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E934BEE-79B7-5542-952C-5A1F1216D5B5}"/>
                  </a:ext>
                </a:extLst>
              </p:cNvPr>
              <p:cNvSpPr/>
              <p:nvPr/>
            </p:nvSpPr>
            <p:spPr>
              <a:xfrm>
                <a:off x="2522390" y="2117197"/>
                <a:ext cx="180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1964EC1-14B3-A443-AE25-388CA5E28536}"/>
                  </a:ext>
                </a:extLst>
              </p:cNvPr>
              <p:cNvSpPr/>
              <p:nvPr/>
            </p:nvSpPr>
            <p:spPr>
              <a:xfrm>
                <a:off x="2949011" y="2119910"/>
                <a:ext cx="180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</p:grpSp>
        <p:sp>
          <p:nvSpPr>
            <p:cNvPr id="147" name="CaixaDeTexto 146">
              <a:extLst>
                <a:ext uri="{FF2B5EF4-FFF2-40B4-BE49-F238E27FC236}">
                  <a16:creationId xmlns:a16="http://schemas.microsoft.com/office/drawing/2014/main" id="{06A1DAC3-5384-0344-9A22-8471074ABC5A}"/>
                </a:ext>
              </a:extLst>
            </p:cNvPr>
            <p:cNvSpPr txBox="1"/>
            <p:nvPr/>
          </p:nvSpPr>
          <p:spPr>
            <a:xfrm>
              <a:off x="7889066" y="3777249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fácil</a:t>
              </a:r>
            </a:p>
          </p:txBody>
        </p:sp>
        <p:cxnSp>
          <p:nvCxnSpPr>
            <p:cNvPr id="148" name="Conector Reto 147">
              <a:extLst>
                <a:ext uri="{FF2B5EF4-FFF2-40B4-BE49-F238E27FC236}">
                  <a16:creationId xmlns:a16="http://schemas.microsoft.com/office/drawing/2014/main" id="{1555C601-E18F-F04D-90CF-C15885729615}"/>
                </a:ext>
              </a:extLst>
            </p:cNvPr>
            <p:cNvCxnSpPr/>
            <p:nvPr/>
          </p:nvCxnSpPr>
          <p:spPr>
            <a:xfrm>
              <a:off x="5692826" y="3981044"/>
              <a:ext cx="216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CaixaDeTexto 148">
              <a:extLst>
                <a:ext uri="{FF2B5EF4-FFF2-40B4-BE49-F238E27FC236}">
                  <a16:creationId xmlns:a16="http://schemas.microsoft.com/office/drawing/2014/main" id="{ED14836A-8618-AE4A-8317-AD95AB13D494}"/>
                </a:ext>
              </a:extLst>
            </p:cNvPr>
            <p:cNvSpPr txBox="1"/>
            <p:nvPr/>
          </p:nvSpPr>
          <p:spPr>
            <a:xfrm>
              <a:off x="5047586" y="3770486"/>
              <a:ext cx="6511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difícil</a:t>
              </a:r>
            </a:p>
          </p:txBody>
        </p:sp>
        <p:sp>
          <p:nvSpPr>
            <p:cNvPr id="150" name="CaixaDeTexto 149">
              <a:extLst>
                <a:ext uri="{FF2B5EF4-FFF2-40B4-BE49-F238E27FC236}">
                  <a16:creationId xmlns:a16="http://schemas.microsoft.com/office/drawing/2014/main" id="{4D968413-0ACE-604E-8D74-D882A97EBC79}"/>
                </a:ext>
              </a:extLst>
            </p:cNvPr>
            <p:cNvSpPr txBox="1"/>
            <p:nvPr/>
          </p:nvSpPr>
          <p:spPr>
            <a:xfrm>
              <a:off x="7073737" y="3405589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 err="1">
                  <a:latin typeface="Arial Rounded MT Bold" panose="020F0704030504030204" pitchFamily="34" charset="77"/>
                </a:rPr>
                <a:t>X</a:t>
              </a:r>
              <a:endParaRPr lang="pt-BR" sz="1600" dirty="0">
                <a:latin typeface="Arial Rounded MT Bold" panose="020F0704030504030204" pitchFamily="34" charset="77"/>
              </a:endParaRPr>
            </a:p>
          </p:txBody>
        </p:sp>
        <p:sp>
          <p:nvSpPr>
            <p:cNvPr id="152" name="CaixaDeTexto 151">
              <a:extLst>
                <a:ext uri="{FF2B5EF4-FFF2-40B4-BE49-F238E27FC236}">
                  <a16:creationId xmlns:a16="http://schemas.microsoft.com/office/drawing/2014/main" id="{24FC82BF-1DDD-2344-BEF7-100FDF7A91C2}"/>
                </a:ext>
              </a:extLst>
            </p:cNvPr>
            <p:cNvSpPr txBox="1"/>
            <p:nvPr/>
          </p:nvSpPr>
          <p:spPr>
            <a:xfrm>
              <a:off x="7889066" y="2928354"/>
              <a:ext cx="1117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tradicional</a:t>
              </a:r>
            </a:p>
          </p:txBody>
        </p:sp>
        <p:cxnSp>
          <p:nvCxnSpPr>
            <p:cNvPr id="153" name="Conector Reto 152">
              <a:extLst>
                <a:ext uri="{FF2B5EF4-FFF2-40B4-BE49-F238E27FC236}">
                  <a16:creationId xmlns:a16="http://schemas.microsoft.com/office/drawing/2014/main" id="{D2668F0E-1DB4-DA47-9B9A-097C00309FDE}"/>
                </a:ext>
              </a:extLst>
            </p:cNvPr>
            <p:cNvCxnSpPr/>
            <p:nvPr/>
          </p:nvCxnSpPr>
          <p:spPr>
            <a:xfrm>
              <a:off x="5692826" y="3132149"/>
              <a:ext cx="216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CaixaDeTexto 153">
              <a:extLst>
                <a:ext uri="{FF2B5EF4-FFF2-40B4-BE49-F238E27FC236}">
                  <a16:creationId xmlns:a16="http://schemas.microsoft.com/office/drawing/2014/main" id="{10547104-B895-2A4C-B2CC-3F33D6A725E5}"/>
                </a:ext>
              </a:extLst>
            </p:cNvPr>
            <p:cNvSpPr txBox="1"/>
            <p:nvPr/>
          </p:nvSpPr>
          <p:spPr>
            <a:xfrm>
              <a:off x="4853623" y="2921591"/>
              <a:ext cx="8451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fashion</a:t>
              </a:r>
              <a:endParaRPr lang="pt-BR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D5C76EF9-F44B-1940-B0DC-89C042E5C230}"/>
                </a:ext>
              </a:extLst>
            </p:cNvPr>
            <p:cNvSpPr txBox="1"/>
            <p:nvPr/>
          </p:nvSpPr>
          <p:spPr>
            <a:xfrm>
              <a:off x="7544728" y="2958114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 err="1">
                  <a:latin typeface="Arial Rounded MT Bold" panose="020F0704030504030204" pitchFamily="34" charset="77"/>
                </a:rPr>
                <a:t>X</a:t>
              </a:r>
              <a:endParaRPr lang="pt-BR" sz="1600" dirty="0">
                <a:latin typeface="Arial Rounded MT Bold" panose="020F0704030504030204" pitchFamily="34" charset="77"/>
              </a:endParaRPr>
            </a:p>
          </p:txBody>
        </p:sp>
        <p:sp>
          <p:nvSpPr>
            <p:cNvPr id="160" name="CaixaDeTexto 159">
              <a:extLst>
                <a:ext uri="{FF2B5EF4-FFF2-40B4-BE49-F238E27FC236}">
                  <a16:creationId xmlns:a16="http://schemas.microsoft.com/office/drawing/2014/main" id="{D7D360EC-428D-F24B-A103-78E5415F45C6}"/>
                </a:ext>
              </a:extLst>
            </p:cNvPr>
            <p:cNvSpPr txBox="1"/>
            <p:nvPr/>
          </p:nvSpPr>
          <p:spPr>
            <a:xfrm>
              <a:off x="7883456" y="3376389"/>
              <a:ext cx="11528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sofisticado</a:t>
              </a:r>
            </a:p>
          </p:txBody>
        </p:sp>
        <p:cxnSp>
          <p:nvCxnSpPr>
            <p:cNvPr id="161" name="Conector Reto 160">
              <a:extLst>
                <a:ext uri="{FF2B5EF4-FFF2-40B4-BE49-F238E27FC236}">
                  <a16:creationId xmlns:a16="http://schemas.microsoft.com/office/drawing/2014/main" id="{D475B4B8-67B0-5046-A2FA-E7AF9AADCC2F}"/>
                </a:ext>
              </a:extLst>
            </p:cNvPr>
            <p:cNvCxnSpPr/>
            <p:nvPr/>
          </p:nvCxnSpPr>
          <p:spPr>
            <a:xfrm>
              <a:off x="5692826" y="3580184"/>
              <a:ext cx="216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CaixaDeTexto 161">
              <a:extLst>
                <a:ext uri="{FF2B5EF4-FFF2-40B4-BE49-F238E27FC236}">
                  <a16:creationId xmlns:a16="http://schemas.microsoft.com/office/drawing/2014/main" id="{BF59EDE0-7814-2740-AE5A-705B6A4126EB}"/>
                </a:ext>
              </a:extLst>
            </p:cNvPr>
            <p:cNvSpPr txBox="1"/>
            <p:nvPr/>
          </p:nvSpPr>
          <p:spPr>
            <a:xfrm>
              <a:off x="4819959" y="3369626"/>
              <a:ext cx="878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simples</a:t>
              </a:r>
            </a:p>
          </p:txBody>
        </p:sp>
        <p:sp>
          <p:nvSpPr>
            <p:cNvPr id="163" name="CaixaDeTexto 162">
              <a:extLst>
                <a:ext uri="{FF2B5EF4-FFF2-40B4-BE49-F238E27FC236}">
                  <a16:creationId xmlns:a16="http://schemas.microsoft.com/office/drawing/2014/main" id="{DEF219AA-441A-0442-A604-F6E1DB8D39DA}"/>
                </a:ext>
              </a:extLst>
            </p:cNvPr>
            <p:cNvSpPr txBox="1"/>
            <p:nvPr/>
          </p:nvSpPr>
          <p:spPr>
            <a:xfrm>
              <a:off x="6147787" y="3791553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 err="1">
                  <a:latin typeface="Arial Rounded MT Bold" panose="020F0704030504030204" pitchFamily="34" charset="77"/>
                </a:rPr>
                <a:t>X</a:t>
              </a:r>
              <a:endParaRPr lang="pt-BR" sz="1600" dirty="0">
                <a:latin typeface="Arial Rounded MT Bold" panose="020F070403050403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822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8E014990-5210-BB42-B4A0-18E4DA908DA4}"/>
              </a:ext>
            </a:extLst>
          </p:cNvPr>
          <p:cNvGrpSpPr/>
          <p:nvPr/>
        </p:nvGrpSpPr>
        <p:grpSpPr>
          <a:xfrm>
            <a:off x="1280771" y="2117231"/>
            <a:ext cx="7002443" cy="1434258"/>
            <a:chOff x="1256547" y="2117231"/>
            <a:chExt cx="7002443" cy="1434258"/>
          </a:xfrm>
        </p:grpSpPr>
        <p:pic>
          <p:nvPicPr>
            <p:cNvPr id="39" name="Picture 38" descr="ISO 25010 QP QU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547" y="2117231"/>
              <a:ext cx="7002443" cy="1155846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016729" y="3274490"/>
              <a:ext cx="51277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Características</a:t>
              </a:r>
              <a:r>
                <a:rPr lang="en-US" sz="1200" dirty="0"/>
                <a:t> e Sub-</a:t>
              </a:r>
              <a:r>
                <a:rPr lang="en-US" sz="1200" dirty="0" err="1"/>
                <a:t>Características</a:t>
              </a:r>
              <a:r>
                <a:rPr lang="en-US" sz="1200" dirty="0"/>
                <a:t> </a:t>
              </a:r>
              <a:r>
                <a:rPr lang="en-US" sz="1200" dirty="0" err="1"/>
                <a:t>Qualidade</a:t>
              </a:r>
              <a:r>
                <a:rPr lang="en-US" sz="1200" dirty="0"/>
                <a:t> de </a:t>
              </a:r>
              <a:r>
                <a:rPr lang="en-US" sz="1200" dirty="0" err="1"/>
                <a:t>Sistemas</a:t>
              </a:r>
              <a:r>
                <a:rPr lang="en-US" sz="1200" dirty="0"/>
                <a:t> (</a:t>
              </a:r>
              <a:r>
                <a:rPr lang="en-US" sz="1200" dirty="0" err="1"/>
                <a:t>Produto</a:t>
              </a:r>
              <a:r>
                <a:rPr lang="en-US" sz="1200" dirty="0"/>
                <a:t> e </a:t>
              </a:r>
              <a:r>
                <a:rPr lang="en-US" sz="1200" dirty="0" err="1"/>
                <a:t>em</a:t>
              </a:r>
              <a:r>
                <a:rPr lang="en-US" sz="1200" dirty="0"/>
                <a:t> </a:t>
              </a:r>
              <a:r>
                <a:rPr lang="en-US" sz="1200" dirty="0" err="1"/>
                <a:t>Uso</a:t>
              </a:r>
              <a:r>
                <a:rPr lang="en-US" sz="1200" dirty="0"/>
                <a:t>)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358245" y="10326"/>
            <a:ext cx="7046741" cy="16884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82938" y="3680960"/>
            <a:ext cx="8092458" cy="2241313"/>
            <a:chOff x="682938" y="3647536"/>
            <a:chExt cx="8092458" cy="2241313"/>
          </a:xfrm>
        </p:grpSpPr>
        <p:sp>
          <p:nvSpPr>
            <p:cNvPr id="20" name="TextBox 19"/>
            <p:cNvSpPr txBox="1"/>
            <p:nvPr/>
          </p:nvSpPr>
          <p:spPr>
            <a:xfrm>
              <a:off x="2791861" y="4332773"/>
              <a:ext cx="4795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Ciclos</a:t>
              </a:r>
              <a:r>
                <a:rPr lang="en-US" dirty="0"/>
                <a:t> de </a:t>
              </a:r>
              <a:r>
                <a:rPr lang="en-US" dirty="0" err="1"/>
                <a:t>Desenvolvimento</a:t>
              </a:r>
              <a:r>
                <a:rPr lang="en-US" dirty="0"/>
                <a:t> </a:t>
              </a:r>
              <a:r>
                <a:rPr lang="en-US" dirty="0" err="1"/>
                <a:t>Contínuo</a:t>
              </a:r>
              <a:r>
                <a:rPr lang="en-US" dirty="0"/>
                <a:t> de Software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43218" y="4899491"/>
              <a:ext cx="2486794" cy="661468"/>
              <a:chOff x="457200" y="1875566"/>
              <a:chExt cx="5272105" cy="2466296"/>
            </a:xfrm>
          </p:grpSpPr>
          <p:sp>
            <p:nvSpPr>
              <p:cNvPr id="7" name="Cube 6"/>
              <p:cNvSpPr/>
              <p:nvPr/>
            </p:nvSpPr>
            <p:spPr>
              <a:xfrm>
                <a:off x="457200" y="1875566"/>
                <a:ext cx="5272105" cy="2466296"/>
              </a:xfrm>
              <a:prstGeom prst="cub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kanban-board-kanbanflow.jpg"/>
              <p:cNvPicPr>
                <a:picLocks noChangeAspect="1"/>
              </p:cNvPicPr>
              <p:nvPr/>
            </p:nvPicPr>
            <p:blipFill rotWithShape="1">
              <a:blip r:embed="rId3">
                <a:alphaModFix amt="9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" t="10244" r="1170" b="34298"/>
              <a:stretch/>
            </p:blipFill>
            <p:spPr>
              <a:xfrm>
                <a:off x="531586" y="2588446"/>
                <a:ext cx="4488940" cy="1650038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6020900" y="4899491"/>
              <a:ext cx="2486794" cy="661468"/>
              <a:chOff x="164316" y="1875566"/>
              <a:chExt cx="5272105" cy="2466296"/>
            </a:xfrm>
          </p:grpSpPr>
          <p:sp>
            <p:nvSpPr>
              <p:cNvPr id="13" name="Cube 12"/>
              <p:cNvSpPr/>
              <p:nvPr/>
            </p:nvSpPr>
            <p:spPr>
              <a:xfrm>
                <a:off x="164316" y="1875566"/>
                <a:ext cx="5272105" cy="2466296"/>
              </a:xfrm>
              <a:prstGeom prst="cub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 descr="kanban-board-kanbanflow.jpg"/>
              <p:cNvPicPr>
                <a:picLocks noChangeAspect="1"/>
              </p:cNvPicPr>
              <p:nvPr/>
            </p:nvPicPr>
            <p:blipFill rotWithShape="1">
              <a:blip r:embed="rId3">
                <a:alphaModFix amt="9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" t="10244" r="1170" b="34298"/>
              <a:stretch/>
            </p:blipFill>
            <p:spPr>
              <a:xfrm>
                <a:off x="531586" y="2588446"/>
                <a:ext cx="4488940" cy="1650038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3470994" y="4899491"/>
              <a:ext cx="2486794" cy="661468"/>
              <a:chOff x="457200" y="1875566"/>
              <a:chExt cx="5272105" cy="2466296"/>
            </a:xfrm>
          </p:grpSpPr>
          <p:sp>
            <p:nvSpPr>
              <p:cNvPr id="16" name="Cube 15"/>
              <p:cNvSpPr/>
              <p:nvPr/>
            </p:nvSpPr>
            <p:spPr>
              <a:xfrm>
                <a:off x="457200" y="1875566"/>
                <a:ext cx="5272105" cy="2466296"/>
              </a:xfrm>
              <a:prstGeom prst="cub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 descr="kanban-board-kanbanflow.jpg"/>
              <p:cNvPicPr>
                <a:picLocks noChangeAspect="1"/>
              </p:cNvPicPr>
              <p:nvPr/>
            </p:nvPicPr>
            <p:blipFill rotWithShape="1">
              <a:blip r:embed="rId3">
                <a:alphaModFix amt="9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" t="10244" r="1170" b="34298"/>
              <a:stretch/>
            </p:blipFill>
            <p:spPr>
              <a:xfrm>
                <a:off x="531586" y="2588446"/>
                <a:ext cx="4488940" cy="1650038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1793707" y="5519517"/>
              <a:ext cx="695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2938" y="4318004"/>
              <a:ext cx="8092458" cy="15708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040869" y="3647536"/>
              <a:ext cx="3733949" cy="596671"/>
              <a:chOff x="3040869" y="4522667"/>
              <a:chExt cx="3733949" cy="59667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3040869" y="4522667"/>
                <a:ext cx="3733949" cy="596671"/>
                <a:chOff x="3040869" y="4805540"/>
                <a:chExt cx="3733949" cy="302607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V="1">
                  <a:off x="3040869" y="4805540"/>
                  <a:ext cx="0" cy="302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3974356" y="4805540"/>
                  <a:ext cx="0" cy="302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4907843" y="4805540"/>
                  <a:ext cx="0" cy="302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/>
                <p:cNvCxnSpPr/>
                <p:nvPr/>
              </p:nvCxnSpPr>
              <p:spPr>
                <a:xfrm flipV="1">
                  <a:off x="5841330" y="4805540"/>
                  <a:ext cx="0" cy="302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flipV="1">
                  <a:off x="6774818" y="4805540"/>
                  <a:ext cx="0" cy="302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/>
              <p:cNvSpPr txBox="1"/>
              <p:nvPr/>
            </p:nvSpPr>
            <p:spPr>
              <a:xfrm>
                <a:off x="3175674" y="4703882"/>
                <a:ext cx="3517354" cy="3077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/>
                  <a:t>Medidas</a:t>
                </a:r>
                <a:r>
                  <a:rPr lang="en-US" sz="1600" dirty="0"/>
                  <a:t> do Software </a:t>
                </a:r>
                <a:r>
                  <a:rPr lang="en-US" sz="1600" dirty="0" err="1"/>
                  <a:t>em</a:t>
                </a:r>
                <a:r>
                  <a:rPr lang="en-US" sz="1600" dirty="0"/>
                  <a:t> </a:t>
                </a:r>
                <a:r>
                  <a:rPr lang="en-US" sz="1600" dirty="0" err="1"/>
                  <a:t>Operação</a:t>
                </a:r>
                <a:endParaRPr lang="en-US" sz="1600" dirty="0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7024940" y="5519517"/>
              <a:ext cx="695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395708" y="5519517"/>
              <a:ext cx="695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65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98500" y="1435100"/>
            <a:ext cx="8242300" cy="2984500"/>
            <a:chOff x="698500" y="1435100"/>
            <a:chExt cx="8242300" cy="2984500"/>
          </a:xfrm>
        </p:grpSpPr>
        <p:sp>
          <p:nvSpPr>
            <p:cNvPr id="7" name="Rectangle 6"/>
            <p:cNvSpPr/>
            <p:nvPr/>
          </p:nvSpPr>
          <p:spPr>
            <a:xfrm>
              <a:off x="866588" y="1605746"/>
              <a:ext cx="10600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Functional</a:t>
              </a:r>
            </a:p>
            <a:p>
              <a:pPr algn="ctr"/>
              <a:r>
                <a:rPr lang="en-US" sz="1200" b="1" dirty="0"/>
                <a:t>Suitability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397000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Bevel 8"/>
            <p:cNvSpPr/>
            <p:nvPr/>
          </p:nvSpPr>
          <p:spPr>
            <a:xfrm>
              <a:off x="1155700" y="25590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4319813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Bevel 15"/>
            <p:cNvSpPr/>
            <p:nvPr/>
          </p:nvSpPr>
          <p:spPr>
            <a:xfrm>
              <a:off x="4078513" y="36512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345542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Bevel 18"/>
            <p:cNvSpPr/>
            <p:nvPr/>
          </p:nvSpPr>
          <p:spPr>
            <a:xfrm>
              <a:off x="3104242" y="29781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371271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Bevel 21"/>
            <p:cNvSpPr/>
            <p:nvPr/>
          </p:nvSpPr>
          <p:spPr>
            <a:xfrm>
              <a:off x="2129971" y="34353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8216900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Bevel 24"/>
            <p:cNvSpPr/>
            <p:nvPr/>
          </p:nvSpPr>
          <p:spPr>
            <a:xfrm>
              <a:off x="7975600" y="29781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7242626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Bevel 27"/>
            <p:cNvSpPr/>
            <p:nvPr/>
          </p:nvSpPr>
          <p:spPr>
            <a:xfrm>
              <a:off x="7001326" y="25590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6268355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Bevel 30"/>
            <p:cNvSpPr/>
            <p:nvPr/>
          </p:nvSpPr>
          <p:spPr>
            <a:xfrm>
              <a:off x="6027055" y="3418914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5294084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Bevel 33"/>
            <p:cNvSpPr/>
            <p:nvPr/>
          </p:nvSpPr>
          <p:spPr>
            <a:xfrm>
              <a:off x="5052784" y="25590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787070" y="1605746"/>
              <a:ext cx="115933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/>
                  <a:cs typeface="Calibri"/>
                </a:rPr>
                <a:t>Performance</a:t>
              </a:r>
            </a:p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/>
                  <a:cs typeface="Calibri"/>
                </a:rPr>
                <a:t>Efficiency</a:t>
              </a:r>
              <a:endParaRPr lang="en-US" sz="1200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837542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Usability</a:t>
              </a:r>
              <a:endParaRPr lang="en-US" sz="1200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672112" y="1605746"/>
              <a:ext cx="118110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/>
                  <a:cs typeface="Calibri"/>
                </a:rPr>
                <a:t>Compatibility</a:t>
              </a:r>
              <a:endParaRPr lang="en-US" sz="1200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802416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Reliability</a:t>
              </a:r>
              <a:endParaRPr lang="en-US" sz="1200" b="1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783945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Security</a:t>
              </a:r>
              <a:endParaRPr lang="en-US" sz="12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558645" y="1605746"/>
              <a:ext cx="144417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Maintainability</a:t>
              </a:r>
              <a:endParaRPr lang="en-US" sz="1200" b="1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861300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Portability</a:t>
              </a:r>
              <a:endParaRPr lang="en-US" sz="1200" b="1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98500" y="1435100"/>
              <a:ext cx="8242300" cy="2984500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Freeform 1"/>
            <p:cNvSpPr/>
            <p:nvPr/>
          </p:nvSpPr>
          <p:spPr>
            <a:xfrm>
              <a:off x="1422400" y="2454921"/>
              <a:ext cx="6831899" cy="1169538"/>
            </a:xfrm>
            <a:custGeom>
              <a:avLst/>
              <a:gdLst>
                <a:gd name="connsiteX0" fmla="*/ 0 w 6831899"/>
                <a:gd name="connsiteY0" fmla="*/ 59679 h 1169538"/>
                <a:gd name="connsiteX1" fmla="*/ 914400 w 6831899"/>
                <a:gd name="connsiteY1" fmla="*/ 948679 h 1169538"/>
                <a:gd name="connsiteX2" fmla="*/ 1879600 w 6831899"/>
                <a:gd name="connsiteY2" fmla="*/ 466079 h 1169538"/>
                <a:gd name="connsiteX3" fmla="*/ 2895600 w 6831899"/>
                <a:gd name="connsiteY3" fmla="*/ 1164579 h 1169538"/>
                <a:gd name="connsiteX4" fmla="*/ 3822700 w 6831899"/>
                <a:gd name="connsiteY4" fmla="*/ 34279 h 1169538"/>
                <a:gd name="connsiteX5" fmla="*/ 4826000 w 6831899"/>
                <a:gd name="connsiteY5" fmla="*/ 935979 h 1169538"/>
                <a:gd name="connsiteX6" fmla="*/ 5765800 w 6831899"/>
                <a:gd name="connsiteY6" fmla="*/ 8879 h 1169538"/>
                <a:gd name="connsiteX7" fmla="*/ 6769100 w 6831899"/>
                <a:gd name="connsiteY7" fmla="*/ 466079 h 1169538"/>
                <a:gd name="connsiteX8" fmla="*/ 6731000 w 6831899"/>
                <a:gd name="connsiteY8" fmla="*/ 440679 h 116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31899" h="1169538">
                  <a:moveTo>
                    <a:pt x="0" y="59679"/>
                  </a:moveTo>
                  <a:cubicBezTo>
                    <a:pt x="300566" y="470312"/>
                    <a:pt x="601133" y="880946"/>
                    <a:pt x="914400" y="948679"/>
                  </a:cubicBezTo>
                  <a:cubicBezTo>
                    <a:pt x="1227667" y="1016412"/>
                    <a:pt x="1549400" y="430096"/>
                    <a:pt x="1879600" y="466079"/>
                  </a:cubicBezTo>
                  <a:cubicBezTo>
                    <a:pt x="2209800" y="502062"/>
                    <a:pt x="2571750" y="1236546"/>
                    <a:pt x="2895600" y="1164579"/>
                  </a:cubicBezTo>
                  <a:cubicBezTo>
                    <a:pt x="3219450" y="1092612"/>
                    <a:pt x="3500967" y="72379"/>
                    <a:pt x="3822700" y="34279"/>
                  </a:cubicBezTo>
                  <a:cubicBezTo>
                    <a:pt x="4144433" y="-3821"/>
                    <a:pt x="4502150" y="940212"/>
                    <a:pt x="4826000" y="935979"/>
                  </a:cubicBezTo>
                  <a:cubicBezTo>
                    <a:pt x="5149850" y="931746"/>
                    <a:pt x="5441950" y="87196"/>
                    <a:pt x="5765800" y="8879"/>
                  </a:cubicBezTo>
                  <a:cubicBezTo>
                    <a:pt x="6089650" y="-69438"/>
                    <a:pt x="6608233" y="394112"/>
                    <a:pt x="6769100" y="466079"/>
                  </a:cubicBezTo>
                  <a:cubicBezTo>
                    <a:pt x="6929967" y="538046"/>
                    <a:pt x="6731000" y="440679"/>
                    <a:pt x="6731000" y="440679"/>
                  </a:cubicBezTo>
                </a:path>
              </a:pathLst>
            </a:cu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3521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165100" y="464617"/>
            <a:ext cx="1826303" cy="1435030"/>
            <a:chOff x="572995" y="42993"/>
            <a:chExt cx="2027835" cy="1549330"/>
          </a:xfrm>
        </p:grpSpPr>
        <p:pic>
          <p:nvPicPr>
            <p:cNvPr id="105" name="Picture 104" descr="produto tensoriral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95" y="366159"/>
              <a:ext cx="2027835" cy="1226164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17" name="TextBox 116"/>
            <p:cNvSpPr txBox="1"/>
            <p:nvPr/>
          </p:nvSpPr>
          <p:spPr>
            <a:xfrm>
              <a:off x="677393" y="42993"/>
              <a:ext cx="19234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/>
                <a:t>Análise</a:t>
              </a:r>
              <a:r>
                <a:rPr lang="en-US" sz="1200" b="1" dirty="0"/>
                <a:t> </a:t>
              </a:r>
              <a:r>
                <a:rPr lang="en-US" sz="1200" b="1" dirty="0" err="1"/>
                <a:t>Tensorial</a:t>
              </a:r>
              <a:endParaRPr lang="en-US" sz="1200" b="1" dirty="0"/>
            </a:p>
          </p:txBody>
        </p:sp>
      </p:grpSp>
      <p:pic>
        <p:nvPicPr>
          <p:cNvPr id="11" name="Picture 10" descr="Ri + Modulador + DC + EC + Decisao + Repo + S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6" y="2574241"/>
            <a:ext cx="7704874" cy="4283004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V="1">
            <a:off x="1014250" y="2071327"/>
            <a:ext cx="0" cy="437572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22437" y="1276528"/>
            <a:ext cx="395835" cy="0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Vis Tensor Qual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05" y="38100"/>
            <a:ext cx="2959895" cy="28987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9921" y="230077"/>
            <a:ext cx="1057777" cy="4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/>
              <a:t>Computação</a:t>
            </a:r>
            <a:endParaRPr lang="en-US" sz="1200" b="1" dirty="0"/>
          </a:p>
          <a:p>
            <a:pPr algn="ctr"/>
            <a:r>
              <a:rPr lang="en-US" sz="1200" b="1" dirty="0"/>
              <a:t>Tensor </a:t>
            </a:r>
            <a:r>
              <a:rPr lang="en-US" sz="1200" b="1" dirty="0" err="1"/>
              <a:t>Qualidade</a:t>
            </a:r>
            <a:endParaRPr lang="en-US" sz="1200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332235" y="1257656"/>
            <a:ext cx="435419" cy="0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ource code.jpeg"/>
          <p:cNvPicPr>
            <a:picLocks noChangeAspect="1"/>
          </p:cNvPicPr>
          <p:nvPr/>
        </p:nvPicPr>
        <p:blipFill>
          <a:blip r:embed="rId5">
            <a:alphaModFix amt="8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366" y="653408"/>
            <a:ext cx="1556249" cy="124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56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87574"/>
            <a:ext cx="684000" cy="396000"/>
          </a:xfrm>
          <a:prstGeom prst="rect">
            <a:avLst/>
          </a:prstGeom>
          <a:solidFill>
            <a:srgbClr val="8A00C2">
              <a:alpha val="75000"/>
            </a:srgb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00" b="1" dirty="0">
                <a:latin typeface="Arial"/>
                <a:cs typeface="Arial"/>
              </a:rPr>
              <a:t>Tensor Quality</a:t>
            </a:r>
          </a:p>
          <a:p>
            <a:pPr algn="ctr"/>
            <a:r>
              <a:rPr lang="en-US" sz="500" b="1" dirty="0">
                <a:latin typeface="Arial"/>
                <a:cs typeface="Arial"/>
              </a:rPr>
              <a:t>Characteristic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987574"/>
            <a:ext cx="684000" cy="39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00" b="1" dirty="0">
                <a:latin typeface="Arial"/>
                <a:cs typeface="Arial"/>
              </a:rPr>
              <a:t>Product </a:t>
            </a:r>
          </a:p>
          <a:p>
            <a:pPr algn="ctr"/>
            <a:r>
              <a:rPr lang="en-US" sz="500" b="1" dirty="0">
                <a:latin typeface="Arial"/>
                <a:cs typeface="Arial"/>
              </a:rPr>
              <a:t>Factor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1419622"/>
            <a:ext cx="684000" cy="396000"/>
          </a:xfrm>
          <a:prstGeom prst="rect">
            <a:avLst/>
          </a:prstGeom>
          <a:solidFill>
            <a:srgbClr val="1C9D5E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00" b="1" dirty="0">
                <a:latin typeface="Arial"/>
                <a:cs typeface="Arial"/>
              </a:rPr>
              <a:t>Assessed Measure</a:t>
            </a:r>
          </a:p>
          <a:p>
            <a:pPr algn="ctr"/>
            <a:r>
              <a:rPr lang="en-US" sz="500" b="1" dirty="0">
                <a:latin typeface="Arial"/>
                <a:cs typeface="Arial"/>
              </a:rPr>
              <a:t>(normalized)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608" y="1419622"/>
            <a:ext cx="684000" cy="396000"/>
          </a:xfrm>
          <a:prstGeom prst="rect">
            <a:avLst/>
          </a:prstGeom>
          <a:solidFill>
            <a:srgbClr val="7893B1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00" b="1" dirty="0">
                <a:cs typeface="Arial"/>
              </a:rPr>
              <a:t>Assessed Measure</a:t>
            </a:r>
          </a:p>
          <a:p>
            <a:pPr algn="ctr"/>
            <a:r>
              <a:rPr lang="en-US" sz="500" b="1" dirty="0">
                <a:cs typeface="Arial"/>
              </a:rPr>
              <a:t>(normalized)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528" y="1851670"/>
            <a:ext cx="684000" cy="3960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00" b="1" dirty="0" err="1">
                <a:latin typeface="Arial"/>
                <a:cs typeface="Arial"/>
              </a:rPr>
              <a:t>Qualitty</a:t>
            </a:r>
            <a:r>
              <a:rPr lang="en-US" sz="500" b="1" dirty="0">
                <a:latin typeface="Arial"/>
                <a:cs typeface="Arial"/>
              </a:rPr>
              <a:t> </a:t>
            </a:r>
          </a:p>
          <a:p>
            <a:pPr algn="ctr"/>
            <a:r>
              <a:rPr lang="en-US" sz="500" b="1" dirty="0">
                <a:latin typeface="Arial"/>
                <a:cs typeface="Arial"/>
              </a:rPr>
              <a:t>Characteristics</a:t>
            </a:r>
          </a:p>
          <a:p>
            <a:pPr algn="ctr"/>
            <a:r>
              <a:rPr lang="en-US" sz="500" b="1" dirty="0">
                <a:latin typeface="Arial"/>
                <a:cs typeface="Arial"/>
              </a:rPr>
              <a:t>Interpreter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3608" y="1851670"/>
            <a:ext cx="684000" cy="396000"/>
          </a:xfrm>
          <a:prstGeom prst="rect">
            <a:avLst/>
          </a:prstGeom>
          <a:noFill/>
          <a:ln w="9525" cmpd="sng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00" b="1" dirty="0">
                <a:latin typeface="Arial"/>
                <a:cs typeface="Arial"/>
              </a:rPr>
              <a:t>Measure</a:t>
            </a:r>
          </a:p>
          <a:p>
            <a:pPr algn="ctr"/>
            <a:r>
              <a:rPr lang="en-US" sz="500" b="1" dirty="0">
                <a:latin typeface="Arial"/>
                <a:cs typeface="Arial"/>
              </a:rPr>
              <a:t>(static/dynamic)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9463" y="682534"/>
            <a:ext cx="1668291" cy="171122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400" dirty="0"/>
              <a:t>Legend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51A3E873-2930-1E40-9B41-903C42927A48}"/>
              </a:ext>
            </a:extLst>
          </p:cNvPr>
          <p:cNvGrpSpPr/>
          <p:nvPr/>
        </p:nvGrpSpPr>
        <p:grpSpPr>
          <a:xfrm>
            <a:off x="3417623" y="1678872"/>
            <a:ext cx="2615688" cy="2868667"/>
            <a:chOff x="3417623" y="1678872"/>
            <a:chExt cx="2615688" cy="286866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6760F1B-B51B-EB4F-BA8B-FB53F6A228A3}"/>
                </a:ext>
              </a:extLst>
            </p:cNvPr>
            <p:cNvSpPr/>
            <p:nvPr/>
          </p:nvSpPr>
          <p:spPr>
            <a:xfrm>
              <a:off x="3748629" y="3210448"/>
              <a:ext cx="2284682" cy="22231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Paralelogramo 10">
              <a:extLst>
                <a:ext uri="{FF2B5EF4-FFF2-40B4-BE49-F238E27FC236}">
                  <a16:creationId xmlns:a16="http://schemas.microsoft.com/office/drawing/2014/main" id="{27CE06CD-20F5-9A4D-9524-375B11B5B48E}"/>
                </a:ext>
              </a:extLst>
            </p:cNvPr>
            <p:cNvSpPr/>
            <p:nvPr/>
          </p:nvSpPr>
          <p:spPr>
            <a:xfrm rot="21392603">
              <a:off x="3417623" y="3556113"/>
              <a:ext cx="900315" cy="991426"/>
            </a:xfrm>
            <a:prstGeom prst="parallelogram">
              <a:avLst/>
            </a:prstGeom>
            <a:solidFill>
              <a:srgbClr val="32AEB8"/>
            </a:solidFill>
            <a:ln w="19050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Paralelogramo 11">
              <a:extLst>
                <a:ext uri="{FF2B5EF4-FFF2-40B4-BE49-F238E27FC236}">
                  <a16:creationId xmlns:a16="http://schemas.microsoft.com/office/drawing/2014/main" id="{2522FF0D-4EC2-EF4D-84F0-2409B28252B3}"/>
                </a:ext>
              </a:extLst>
            </p:cNvPr>
            <p:cNvSpPr/>
            <p:nvPr/>
          </p:nvSpPr>
          <p:spPr>
            <a:xfrm rot="21105928">
              <a:off x="4178596" y="1678872"/>
              <a:ext cx="430862" cy="2179674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5AFF1AC-D13E-AE49-B8A8-4AE30B566426}"/>
              </a:ext>
            </a:extLst>
          </p:cNvPr>
          <p:cNvGrpSpPr/>
          <p:nvPr/>
        </p:nvGrpSpPr>
        <p:grpSpPr>
          <a:xfrm>
            <a:off x="2538260" y="374001"/>
            <a:ext cx="3947722" cy="1355067"/>
            <a:chOff x="2538260" y="374001"/>
            <a:chExt cx="3947722" cy="1355067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B4251CC-ADCE-F34D-A346-6F8044E1C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01300" y="389772"/>
              <a:ext cx="2284682" cy="1339296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91B8A0CF-116D-964A-B07D-64EEAD5B4782}"/>
                </a:ext>
              </a:extLst>
            </p:cNvPr>
            <p:cNvSpPr/>
            <p:nvPr/>
          </p:nvSpPr>
          <p:spPr>
            <a:xfrm>
              <a:off x="2538260" y="374001"/>
              <a:ext cx="1749325" cy="12938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pt-BR" sz="1400" dirty="0"/>
                <a:t>Segurança</a:t>
              </a:r>
            </a:p>
            <a:p>
              <a:pPr>
                <a:lnSpc>
                  <a:spcPts val="2380"/>
                </a:lnSpc>
              </a:pPr>
              <a:r>
                <a:rPr lang="pt-BR" sz="1400" dirty="0"/>
                <a:t>Usabilidade</a:t>
              </a:r>
            </a:p>
            <a:p>
              <a:pPr>
                <a:lnSpc>
                  <a:spcPts val="2380"/>
                </a:lnSpc>
              </a:pPr>
              <a:r>
                <a:rPr lang="pt-BR" sz="1400" dirty="0"/>
                <a:t>Confiabilidade</a:t>
              </a:r>
            </a:p>
            <a:p>
              <a:pPr>
                <a:lnSpc>
                  <a:spcPts val="2380"/>
                </a:lnSpc>
              </a:pPr>
              <a:r>
                <a:rPr lang="pt-BR" sz="1400" dirty="0"/>
                <a:t>Adequação Funcional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57325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"/>
          <p:cNvSpPr txBox="1">
            <a:spLocks/>
          </p:cNvSpPr>
          <p:nvPr/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dirty="0" err="1">
                <a:solidFill>
                  <a:schemeClr val="accent2"/>
                </a:solidFill>
              </a:rPr>
              <a:t>MeasureSoftGram</a:t>
            </a:r>
            <a:endParaRPr lang="en-US" altLang="ko-KR" sz="4000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426" y="1545430"/>
            <a:ext cx="1832280" cy="1705766"/>
          </a:xfrm>
          <a:prstGeom prst="rect">
            <a:avLst/>
          </a:prstGeom>
          <a:noFill/>
          <a:ln w="25400" cmpd="sng">
            <a:solidFill>
              <a:schemeClr val="tx1"/>
            </a:solidFill>
            <a:prstDash val="solid"/>
          </a:ln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000" dirty="0"/>
              <a:t>Legend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542" y="1854833"/>
            <a:ext cx="720000" cy="360000"/>
          </a:xfrm>
          <a:prstGeom prst="rect">
            <a:avLst/>
          </a:prstGeom>
          <a:solidFill>
            <a:srgbClr val="8A00C2">
              <a:alpha val="75000"/>
            </a:srgb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b="1" dirty="0">
                <a:latin typeface="Calibri"/>
                <a:cs typeface="Calibri"/>
              </a:rPr>
              <a:t>Tensor Quality</a:t>
            </a:r>
          </a:p>
          <a:p>
            <a:pPr algn="ctr"/>
            <a:r>
              <a:rPr lang="en-US" sz="700" b="1" dirty="0">
                <a:latin typeface="Calibri"/>
                <a:cs typeface="Calibri"/>
              </a:rPr>
              <a:t>Characteristic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6770" y="1854833"/>
            <a:ext cx="72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600" b="1" dirty="0">
                <a:latin typeface="Calibri"/>
                <a:cs typeface="Calibri"/>
              </a:rPr>
              <a:t>Dimension of Quality </a:t>
            </a:r>
          </a:p>
          <a:p>
            <a:pPr algn="ctr"/>
            <a:r>
              <a:rPr lang="en-US" sz="600" b="1" dirty="0">
                <a:latin typeface="Calibri"/>
                <a:cs typeface="Calibri"/>
              </a:rPr>
              <a:t>Sub-Ch. Tensor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8542" y="2312210"/>
            <a:ext cx="720000" cy="360000"/>
          </a:xfrm>
          <a:prstGeom prst="rect">
            <a:avLst/>
          </a:prstGeom>
          <a:solidFill>
            <a:srgbClr val="1C9D5E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00" b="1" dirty="0">
                <a:latin typeface="Calibri"/>
                <a:cs typeface="Calibri"/>
              </a:rPr>
              <a:t>Data Sources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6770" y="2312210"/>
            <a:ext cx="720000" cy="360000"/>
          </a:xfrm>
          <a:prstGeom prst="rect">
            <a:avLst/>
          </a:prstGeom>
          <a:solidFill>
            <a:srgbClr val="7893B1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00" b="1" dirty="0">
                <a:latin typeface="Calibri"/>
                <a:cs typeface="Calibri"/>
              </a:rPr>
              <a:t>Assessed Measure</a:t>
            </a:r>
          </a:p>
          <a:p>
            <a:pPr algn="ctr"/>
            <a:r>
              <a:rPr lang="en-US" sz="700" b="1" dirty="0">
                <a:latin typeface="Calibri"/>
                <a:cs typeface="Calibri"/>
              </a:rPr>
              <a:t>(normalized)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8542" y="2769587"/>
            <a:ext cx="720000" cy="3528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600" b="1" dirty="0">
                <a:latin typeface="Calibri"/>
                <a:cs typeface="Calibri"/>
              </a:rPr>
              <a:t>Measure</a:t>
            </a:r>
          </a:p>
          <a:p>
            <a:pPr algn="ctr"/>
            <a:r>
              <a:rPr lang="en-US" sz="600" b="1" dirty="0">
                <a:latin typeface="Calibri"/>
                <a:cs typeface="Calibri"/>
              </a:rPr>
              <a:t> Interpreter F.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6770" y="2769587"/>
            <a:ext cx="720000" cy="352800"/>
          </a:xfrm>
          <a:prstGeom prst="rect">
            <a:avLst/>
          </a:prstGeom>
          <a:noFill/>
          <a:ln w="9525" cmpd="sng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00" b="1" dirty="0">
                <a:latin typeface="Calibri"/>
                <a:cs typeface="Calibri"/>
              </a:rPr>
              <a:t>Metric</a:t>
            </a:r>
          </a:p>
          <a:p>
            <a:pPr algn="ctr"/>
            <a:r>
              <a:rPr lang="en-US" sz="700" b="1" dirty="0">
                <a:latin typeface="Calibri"/>
                <a:cs typeface="Calibri"/>
              </a:rPr>
              <a:t>(static/dynamic)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59737" y="5791618"/>
            <a:ext cx="6906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/>
                <a:cs typeface="Calibri"/>
              </a:rPr>
              <a:t>Example of assessing the Maintainability Quality Tensor (adapted from </a:t>
            </a:r>
            <a:r>
              <a:rPr lang="en-US" sz="1200" b="1" dirty="0" err="1">
                <a:latin typeface="Calibri"/>
                <a:cs typeface="Calibri"/>
              </a:rPr>
              <a:t>Martínez-Fernández</a:t>
            </a:r>
            <a:r>
              <a:rPr lang="en-US" sz="1200" b="1" dirty="0">
                <a:latin typeface="Calibri"/>
                <a:cs typeface="Calibri"/>
              </a:rPr>
              <a:t>, et al., 2018)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13625" y="5265324"/>
            <a:ext cx="1005403" cy="338554"/>
          </a:xfrm>
          <a:prstGeom prst="rect">
            <a:avLst/>
          </a:prstGeom>
          <a:solidFill>
            <a:srgbClr val="1C9D5E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Static Software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Code  Analysis Tool</a:t>
            </a:r>
          </a:p>
        </p:txBody>
      </p:sp>
      <p:cxnSp>
        <p:nvCxnSpPr>
          <p:cNvPr id="13" name="Straight Arrow Connector 12"/>
          <p:cNvCxnSpPr>
            <a:stCxn id="35" idx="0"/>
            <a:endCxn id="17" idx="2"/>
          </p:cNvCxnSpPr>
          <p:nvPr/>
        </p:nvCxnSpPr>
        <p:spPr>
          <a:xfrm flipV="1">
            <a:off x="4263378" y="2996505"/>
            <a:ext cx="458486" cy="54062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6" idx="0"/>
            <a:endCxn id="17" idx="2"/>
          </p:cNvCxnSpPr>
          <p:nvPr/>
        </p:nvCxnSpPr>
        <p:spPr>
          <a:xfrm flipH="1" flipV="1">
            <a:off x="4721864" y="2996505"/>
            <a:ext cx="581686" cy="54062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7" idx="0"/>
            <a:endCxn id="17" idx="2"/>
          </p:cNvCxnSpPr>
          <p:nvPr/>
        </p:nvCxnSpPr>
        <p:spPr>
          <a:xfrm flipH="1" flipV="1">
            <a:off x="4721864" y="2996505"/>
            <a:ext cx="1604098" cy="54062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8" idx="2"/>
          </p:cNvCxnSpPr>
          <p:nvPr/>
        </p:nvCxnSpPr>
        <p:spPr>
          <a:xfrm flipH="1" flipV="1">
            <a:off x="6170401" y="2996506"/>
            <a:ext cx="968488" cy="49877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81664" y="2697705"/>
            <a:ext cx="680400" cy="298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800" b="1" dirty="0">
                <a:latin typeface="Calibri"/>
                <a:cs typeface="Calibri"/>
              </a:rPr>
              <a:t>Modifiability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30201" y="2697706"/>
            <a:ext cx="680400" cy="298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800" b="1" dirty="0">
                <a:latin typeface="Calibri"/>
                <a:cs typeface="Calibri"/>
              </a:rPr>
              <a:t>Testability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38659" y="1722791"/>
            <a:ext cx="902811" cy="374616"/>
          </a:xfrm>
          <a:prstGeom prst="rect">
            <a:avLst/>
          </a:prstGeom>
          <a:solidFill>
            <a:srgbClr val="8A00C2">
              <a:alpha val="75000"/>
            </a:srgb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800" b="1" dirty="0">
              <a:latin typeface="Arial"/>
              <a:cs typeface="Arial"/>
            </a:endParaRPr>
          </a:p>
          <a:p>
            <a:pPr algn="ctr">
              <a:lnSpc>
                <a:spcPct val="50000"/>
              </a:lnSpc>
            </a:pPr>
            <a:r>
              <a:rPr lang="en-US" sz="800" b="1" dirty="0">
                <a:latin typeface="Arial"/>
                <a:cs typeface="Arial"/>
              </a:rPr>
              <a:t>Maintainability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44097" t="3847" r="44216" b="-2"/>
          <a:stretch/>
        </p:blipFill>
        <p:spPr>
          <a:xfrm>
            <a:off x="5555125" y="3209388"/>
            <a:ext cx="509051" cy="1443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43804" t="5227" r="44268" b="6311"/>
          <a:stretch/>
        </p:blipFill>
        <p:spPr>
          <a:xfrm>
            <a:off x="4819815" y="3238562"/>
            <a:ext cx="519545" cy="1327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43925" t="3996" r="43907" b="-151"/>
          <a:stretch/>
        </p:blipFill>
        <p:spPr>
          <a:xfrm>
            <a:off x="4125213" y="3241242"/>
            <a:ext cx="530041" cy="144318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18" idx="0"/>
            <a:endCxn id="19" idx="2"/>
          </p:cNvCxnSpPr>
          <p:nvPr/>
        </p:nvCxnSpPr>
        <p:spPr>
          <a:xfrm flipH="1" flipV="1">
            <a:off x="5290065" y="2097407"/>
            <a:ext cx="880336" cy="600299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0"/>
            <a:endCxn id="19" idx="2"/>
          </p:cNvCxnSpPr>
          <p:nvPr/>
        </p:nvCxnSpPr>
        <p:spPr>
          <a:xfrm flipV="1">
            <a:off x="4721864" y="2097407"/>
            <a:ext cx="568201" cy="60029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/>
          <a:srcRect l="43976" t="2" r="44699" b="-1"/>
          <a:stretch/>
        </p:blipFill>
        <p:spPr>
          <a:xfrm>
            <a:off x="4716016" y="2312996"/>
            <a:ext cx="448459" cy="1364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/>
          <a:srcRect l="43736" t="451" r="44457" b="11088"/>
          <a:stretch/>
        </p:blipFill>
        <p:spPr>
          <a:xfrm>
            <a:off x="5508104" y="2312996"/>
            <a:ext cx="467543" cy="120703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6793701" y="1899770"/>
            <a:ext cx="609908" cy="0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7596336" y="1448900"/>
            <a:ext cx="1224136" cy="1008112"/>
            <a:chOff x="7055972" y="34317"/>
            <a:chExt cx="1668431" cy="1430508"/>
          </a:xfrm>
        </p:grpSpPr>
        <p:pic>
          <p:nvPicPr>
            <p:cNvPr id="30" name="Picture 29" descr="Tensor 1.jp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735" y="34317"/>
              <a:ext cx="1211668" cy="1430508"/>
            </a:xfrm>
            <a:prstGeom prst="rect">
              <a:avLst/>
            </a:prstGeom>
          </p:spPr>
        </p:pic>
        <p:pic>
          <p:nvPicPr>
            <p:cNvPr id="31" name="Picture 30" descr="Captura de Tela 2018-06-30 às 09.57.36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972" y="623071"/>
              <a:ext cx="400993" cy="345641"/>
            </a:xfrm>
            <a:prstGeom prst="rect">
              <a:avLst/>
            </a:prstGeom>
          </p:spPr>
        </p:pic>
        <p:pic>
          <p:nvPicPr>
            <p:cNvPr id="32" name="Picture 31" descr="Captura de Tela 2018-06-30 às 15.45.45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972" y="1092362"/>
              <a:ext cx="432000" cy="315033"/>
            </a:xfrm>
            <a:prstGeom prst="rect">
              <a:avLst/>
            </a:prstGeom>
          </p:spPr>
        </p:pic>
        <p:pic>
          <p:nvPicPr>
            <p:cNvPr id="33" name="Picture 32" descr="Captura de Tela 2018-06-30 às 15.45.14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972" y="157163"/>
              <a:ext cx="432000" cy="380477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3779912" y="3537132"/>
            <a:ext cx="966931" cy="338554"/>
          </a:xfrm>
          <a:prstGeom prst="rect">
            <a:avLst/>
          </a:prstGeom>
          <a:solidFill>
            <a:srgbClr val="7893B1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AM1: Commented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Files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34890" y="3537132"/>
            <a:ext cx="937319" cy="338554"/>
          </a:xfrm>
          <a:prstGeom prst="rect">
            <a:avLst/>
          </a:prstGeom>
          <a:solidFill>
            <a:srgbClr val="7893B1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AM2: Non-Complex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Files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68144" y="3537132"/>
            <a:ext cx="915635" cy="338554"/>
          </a:xfrm>
          <a:prstGeom prst="rect">
            <a:avLst/>
          </a:prstGeom>
          <a:solidFill>
            <a:srgbClr val="7893B1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AM3: Absence of 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Duplications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31860" y="4084004"/>
            <a:ext cx="800245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AM1 utility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function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64943" y="4077678"/>
            <a:ext cx="800245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AM2 utility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function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19872" y="4660068"/>
            <a:ext cx="914003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M1: Density of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Comments of a File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06087" y="4660068"/>
            <a:ext cx="879666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M2: Total Number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of Files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64088" y="4660068"/>
            <a:ext cx="929942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M3: </a:t>
            </a:r>
            <a:r>
              <a:rPr lang="en-US" sz="800" b="1" dirty="0" err="1">
                <a:latin typeface="Calibri"/>
                <a:cs typeface="Calibri"/>
              </a:rPr>
              <a:t>Cyclomatic</a:t>
            </a:r>
            <a:endParaRPr lang="en-US" sz="800" b="1" dirty="0">
              <a:latin typeface="Calibri"/>
              <a:cs typeface="Calibri"/>
            </a:endParaRPr>
          </a:p>
          <a:p>
            <a:pPr algn="ctr"/>
            <a:r>
              <a:rPr lang="en-US" sz="800" b="1" dirty="0">
                <a:latin typeface="Calibri"/>
                <a:cs typeface="Calibri"/>
              </a:rPr>
              <a:t>Complexity of a File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43004" y="4660068"/>
            <a:ext cx="954107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M4: Number of 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Functions of a File</a:t>
            </a:r>
          </a:p>
        </p:txBody>
      </p:sp>
      <p:cxnSp>
        <p:nvCxnSpPr>
          <p:cNvPr id="44" name="Straight Arrow Connector 43"/>
          <p:cNvCxnSpPr>
            <a:stCxn id="40" idx="0"/>
            <a:endCxn id="38" idx="2"/>
          </p:cNvCxnSpPr>
          <p:nvPr/>
        </p:nvCxnSpPr>
        <p:spPr>
          <a:xfrm flipV="1">
            <a:off x="3876874" y="4422558"/>
            <a:ext cx="255109" cy="237510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1" idx="0"/>
            <a:endCxn id="38" idx="2"/>
          </p:cNvCxnSpPr>
          <p:nvPr/>
        </p:nvCxnSpPr>
        <p:spPr>
          <a:xfrm flipH="1" flipV="1">
            <a:off x="4131983" y="4422558"/>
            <a:ext cx="713937" cy="237510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1" idx="0"/>
            <a:endCxn id="39" idx="2"/>
          </p:cNvCxnSpPr>
          <p:nvPr/>
        </p:nvCxnSpPr>
        <p:spPr>
          <a:xfrm flipV="1">
            <a:off x="4845920" y="4416232"/>
            <a:ext cx="819146" cy="243836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2" idx="0"/>
            <a:endCxn id="39" idx="2"/>
          </p:cNvCxnSpPr>
          <p:nvPr/>
        </p:nvCxnSpPr>
        <p:spPr>
          <a:xfrm flipH="1" flipV="1">
            <a:off x="5665066" y="4416232"/>
            <a:ext cx="163993" cy="243836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3" idx="0"/>
            <a:endCxn id="39" idx="2"/>
          </p:cNvCxnSpPr>
          <p:nvPr/>
        </p:nvCxnSpPr>
        <p:spPr>
          <a:xfrm flipH="1" flipV="1">
            <a:off x="5665066" y="4416232"/>
            <a:ext cx="1154992" cy="243836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9" idx="0"/>
            <a:endCxn id="36" idx="2"/>
          </p:cNvCxnSpPr>
          <p:nvPr/>
        </p:nvCxnSpPr>
        <p:spPr>
          <a:xfrm flipH="1" flipV="1">
            <a:off x="5303550" y="3875686"/>
            <a:ext cx="361516" cy="20199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8" idx="0"/>
            <a:endCxn id="35" idx="2"/>
          </p:cNvCxnSpPr>
          <p:nvPr/>
        </p:nvCxnSpPr>
        <p:spPr>
          <a:xfrm flipV="1">
            <a:off x="4131983" y="3875686"/>
            <a:ext cx="131395" cy="20831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92280" y="35371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2" name="Straight Arrow Connector 51"/>
          <p:cNvCxnSpPr>
            <a:stCxn id="12" idx="0"/>
            <a:endCxn id="40" idx="2"/>
          </p:cNvCxnSpPr>
          <p:nvPr/>
        </p:nvCxnSpPr>
        <p:spPr>
          <a:xfrm flipH="1" flipV="1">
            <a:off x="3876874" y="4998622"/>
            <a:ext cx="1439453" cy="26670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2" idx="0"/>
            <a:endCxn id="41" idx="2"/>
          </p:cNvCxnSpPr>
          <p:nvPr/>
        </p:nvCxnSpPr>
        <p:spPr>
          <a:xfrm flipH="1" flipV="1">
            <a:off x="4845920" y="4998622"/>
            <a:ext cx="470407" cy="26670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2" idx="0"/>
            <a:endCxn id="42" idx="2"/>
          </p:cNvCxnSpPr>
          <p:nvPr/>
        </p:nvCxnSpPr>
        <p:spPr>
          <a:xfrm flipV="1">
            <a:off x="5316327" y="4998622"/>
            <a:ext cx="512732" cy="26670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2" idx="0"/>
            <a:endCxn id="43" idx="2"/>
          </p:cNvCxnSpPr>
          <p:nvPr/>
        </p:nvCxnSpPr>
        <p:spPr>
          <a:xfrm flipV="1">
            <a:off x="5316327" y="4998622"/>
            <a:ext cx="1503731" cy="26670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 Placeholder 2"/>
          <p:cNvSpPr txBox="1">
            <a:spLocks/>
          </p:cNvSpPr>
          <p:nvPr/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rgbClr val="C0504D"/>
                </a:solidFill>
              </a:rPr>
              <a:t>The Proposed Model (Adapted from Q-Rapids/</a:t>
            </a:r>
            <a:r>
              <a:rPr lang="en-US" altLang="ko-KR" sz="2000" dirty="0" err="1">
                <a:solidFill>
                  <a:srgbClr val="C0504D"/>
                </a:solidFill>
              </a:rPr>
              <a:t>Quamoco</a:t>
            </a:r>
            <a:r>
              <a:rPr lang="en-US" altLang="ko-KR" sz="2000" dirty="0">
                <a:solidFill>
                  <a:srgbClr val="C0504D"/>
                </a:solidFill>
              </a:rPr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B5AFD59-C5CB-1F40-A3AF-6D037693B6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849" y="3709417"/>
            <a:ext cx="1371600" cy="97790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A3C1FF60-5EE2-E243-83B3-17F3D2336B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3441" y="4009930"/>
            <a:ext cx="1392766" cy="9779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25BB93FB-D2C1-2849-B9CD-8DAFA37D2D4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8945" t="-17120" r="37990" b="-1532"/>
          <a:stretch/>
        </p:blipFill>
        <p:spPr>
          <a:xfrm>
            <a:off x="6108940" y="3928087"/>
            <a:ext cx="1215541" cy="537558"/>
          </a:xfrm>
          <a:prstGeom prst="rect">
            <a:avLst/>
          </a:prstGeom>
        </p:spPr>
      </p:pic>
      <p:cxnSp>
        <p:nvCxnSpPr>
          <p:cNvPr id="61" name="Conector em Curva 60">
            <a:extLst>
              <a:ext uri="{FF2B5EF4-FFF2-40B4-BE49-F238E27FC236}">
                <a16:creationId xmlns:a16="http://schemas.microsoft.com/office/drawing/2014/main" id="{D3E479A9-3C1B-1540-9AC2-2909064C1461}"/>
              </a:ext>
            </a:extLst>
          </p:cNvPr>
          <p:cNvCxnSpPr>
            <a:stCxn id="57" idx="1"/>
            <a:endCxn id="58" idx="3"/>
          </p:cNvCxnSpPr>
          <p:nvPr/>
        </p:nvCxnSpPr>
        <p:spPr>
          <a:xfrm rot="10800000">
            <a:off x="7324481" y="4196866"/>
            <a:ext cx="418960" cy="302014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ector em Curva 61">
            <a:extLst>
              <a:ext uri="{FF2B5EF4-FFF2-40B4-BE49-F238E27FC236}">
                <a16:creationId xmlns:a16="http://schemas.microsoft.com/office/drawing/2014/main" id="{E17E305C-87B6-2E42-9135-9A87C92A6C94}"/>
              </a:ext>
            </a:extLst>
          </p:cNvPr>
          <p:cNvCxnSpPr>
            <a:cxnSpLocks/>
            <a:stCxn id="3" idx="2"/>
            <a:endCxn id="67" idx="2"/>
          </p:cNvCxnSpPr>
          <p:nvPr/>
        </p:nvCxnSpPr>
        <p:spPr>
          <a:xfrm rot="5400000" flipH="1" flipV="1">
            <a:off x="2149548" y="3808505"/>
            <a:ext cx="239912" cy="1517711"/>
          </a:xfrm>
          <a:prstGeom prst="curvedConnector3">
            <a:avLst>
              <a:gd name="adj1" fmla="val -95285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Imagem 66">
            <a:extLst>
              <a:ext uri="{FF2B5EF4-FFF2-40B4-BE49-F238E27FC236}">
                <a16:creationId xmlns:a16="http://schemas.microsoft.com/office/drawing/2014/main" id="{98590B06-2B10-0141-9E5D-D3F4209455D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5670" r="32812" b="50669"/>
          <a:stretch/>
        </p:blipFill>
        <p:spPr>
          <a:xfrm>
            <a:off x="2241891" y="4070887"/>
            <a:ext cx="1572938" cy="376518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2D1AFDBA-961C-E444-A72E-B6FAAF4A8E0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5758" t="2696" r="46253" b="21537"/>
          <a:stretch/>
        </p:blipFill>
        <p:spPr>
          <a:xfrm>
            <a:off x="5810279" y="1761071"/>
            <a:ext cx="589349" cy="26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10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3">
            <a:extLst>
              <a:ext uri="{FF2B5EF4-FFF2-40B4-BE49-F238E27FC236}">
                <a16:creationId xmlns:a16="http://schemas.microsoft.com/office/drawing/2014/main" id="{2AEBA7AE-B640-0449-B0E9-1DBE306CB4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267826"/>
              </p:ext>
            </p:extLst>
          </p:nvPr>
        </p:nvGraphicFramePr>
        <p:xfrm>
          <a:off x="492696" y="1124744"/>
          <a:ext cx="8229600" cy="1347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0" name="Espaço Reservado para Conteúdo 3">
            <a:extLst>
              <a:ext uri="{FF2B5EF4-FFF2-40B4-BE49-F238E27FC236}">
                <a16:creationId xmlns:a16="http://schemas.microsoft.com/office/drawing/2014/main" id="{5DB97CEC-1CD9-FB47-971D-EFE41278E6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795511"/>
              </p:ext>
            </p:extLst>
          </p:nvPr>
        </p:nvGraphicFramePr>
        <p:xfrm>
          <a:off x="1104900" y="2755189"/>
          <a:ext cx="7581900" cy="877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47398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20">
            <a:extLst>
              <a:ext uri="{FF2B5EF4-FFF2-40B4-BE49-F238E27FC236}">
                <a16:creationId xmlns:a16="http://schemas.microsoft.com/office/drawing/2014/main" id="{F5BA1085-ACFB-594F-AE96-0CEC61E0FA19}"/>
              </a:ext>
            </a:extLst>
          </p:cNvPr>
          <p:cNvSpPr/>
          <p:nvPr/>
        </p:nvSpPr>
        <p:spPr>
          <a:xfrm>
            <a:off x="1872106" y="3961053"/>
            <a:ext cx="1348736" cy="1130424"/>
          </a:xfrm>
          <a:prstGeom prst="hexagon">
            <a:avLst/>
          </a:prstGeom>
          <a:solidFill>
            <a:srgbClr val="F2A40D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299B5690-696E-C143-897D-163017618E42}"/>
              </a:ext>
            </a:extLst>
          </p:cNvPr>
          <p:cNvSpPr txBox="1"/>
          <p:nvPr/>
        </p:nvSpPr>
        <p:spPr>
          <a:xfrm>
            <a:off x="1839541" y="4360539"/>
            <a:ext cx="14727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/>
                <a:cs typeface="Calibri"/>
              </a:rPr>
              <a:t>MeasureSoftGram</a:t>
            </a:r>
            <a:endParaRPr lang="en-US" sz="13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8" name="Hexagon 23">
            <a:extLst>
              <a:ext uri="{FF2B5EF4-FFF2-40B4-BE49-F238E27FC236}">
                <a16:creationId xmlns:a16="http://schemas.microsoft.com/office/drawing/2014/main" id="{973DAF8C-3C78-D84B-A6BF-8A711AAF0898}"/>
              </a:ext>
            </a:extLst>
          </p:cNvPr>
          <p:cNvSpPr/>
          <p:nvPr/>
        </p:nvSpPr>
        <p:spPr>
          <a:xfrm>
            <a:off x="2995646" y="3374135"/>
            <a:ext cx="1348736" cy="1130424"/>
          </a:xfrm>
          <a:prstGeom prst="hexagon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E1969249-8327-2143-87C2-E9DB3B82B31F}"/>
              </a:ext>
            </a:extLst>
          </p:cNvPr>
          <p:cNvSpPr txBox="1"/>
          <p:nvPr/>
        </p:nvSpPr>
        <p:spPr>
          <a:xfrm>
            <a:off x="2869363" y="3696278"/>
            <a:ext cx="1584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Contínuo</a:t>
            </a:r>
            <a:endParaRPr lang="en-US" sz="13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0" name="Hexagon 25">
            <a:extLst>
              <a:ext uri="{FF2B5EF4-FFF2-40B4-BE49-F238E27FC236}">
                <a16:creationId xmlns:a16="http://schemas.microsoft.com/office/drawing/2014/main" id="{D6A7CE53-B514-9C4D-9E65-F562C50A444A}"/>
              </a:ext>
            </a:extLst>
          </p:cNvPr>
          <p:cNvSpPr/>
          <p:nvPr/>
        </p:nvSpPr>
        <p:spPr>
          <a:xfrm>
            <a:off x="1872106" y="2765509"/>
            <a:ext cx="1348736" cy="1130424"/>
          </a:xfrm>
          <a:prstGeom prst="hexagon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1F363C35-D40C-804A-852E-B7CF5263591D}"/>
              </a:ext>
            </a:extLst>
          </p:cNvPr>
          <p:cNvSpPr txBox="1"/>
          <p:nvPr/>
        </p:nvSpPr>
        <p:spPr>
          <a:xfrm>
            <a:off x="1745823" y="3048206"/>
            <a:ext cx="1584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Experimentação</a:t>
            </a:r>
            <a:endParaRPr lang="en-US" sz="1300" dirty="0">
              <a:solidFill>
                <a:srgbClr val="FFFFFF"/>
              </a:solidFill>
              <a:latin typeface="Calibri"/>
              <a:cs typeface="Calibri"/>
            </a:endParaRPr>
          </a:p>
          <a:p>
            <a:pPr algn="ctr"/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Continua</a:t>
            </a:r>
          </a:p>
        </p:txBody>
      </p:sp>
      <p:sp>
        <p:nvSpPr>
          <p:cNvPr id="12" name="Hexagon 27">
            <a:extLst>
              <a:ext uri="{FF2B5EF4-FFF2-40B4-BE49-F238E27FC236}">
                <a16:creationId xmlns:a16="http://schemas.microsoft.com/office/drawing/2014/main" id="{4BF1A24D-060C-614A-AAC0-4864A22E3526}"/>
              </a:ext>
            </a:extLst>
          </p:cNvPr>
          <p:cNvSpPr/>
          <p:nvPr/>
        </p:nvSpPr>
        <p:spPr>
          <a:xfrm>
            <a:off x="2995646" y="4569679"/>
            <a:ext cx="1348736" cy="1130424"/>
          </a:xfrm>
          <a:prstGeom prst="hexagon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25A6121A-16D8-794D-BD48-FBA7C07D3686}"/>
              </a:ext>
            </a:extLst>
          </p:cNvPr>
          <p:cNvSpPr txBox="1"/>
          <p:nvPr/>
        </p:nvSpPr>
        <p:spPr>
          <a:xfrm>
            <a:off x="2869363" y="4825149"/>
            <a:ext cx="1584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Software </a:t>
            </a:r>
          </a:p>
          <a:p>
            <a:pPr algn="ctr"/>
            <a:r>
              <a:rPr lang="en-US" sz="1300" i="1" dirty="0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</a:p>
        </p:txBody>
      </p:sp>
      <p:sp>
        <p:nvSpPr>
          <p:cNvPr id="14" name="Hexagon 29">
            <a:extLst>
              <a:ext uri="{FF2B5EF4-FFF2-40B4-BE49-F238E27FC236}">
                <a16:creationId xmlns:a16="http://schemas.microsoft.com/office/drawing/2014/main" id="{9B51A6A5-B95A-CB42-ACD4-1FA4A2AD1EF5}"/>
              </a:ext>
            </a:extLst>
          </p:cNvPr>
          <p:cNvSpPr/>
          <p:nvPr/>
        </p:nvSpPr>
        <p:spPr>
          <a:xfrm>
            <a:off x="1872106" y="5156597"/>
            <a:ext cx="1348736" cy="1130424"/>
          </a:xfrm>
          <a:prstGeom prst="hexagon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CE87DC5C-7C6F-224E-9F44-CAEB1ECA7412}"/>
              </a:ext>
            </a:extLst>
          </p:cNvPr>
          <p:cNvSpPr txBox="1"/>
          <p:nvPr/>
        </p:nvSpPr>
        <p:spPr>
          <a:xfrm>
            <a:off x="1745823" y="5374183"/>
            <a:ext cx="158417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Modelos</a:t>
            </a:r>
            <a:endParaRPr lang="en-US" sz="1300" dirty="0">
              <a:solidFill>
                <a:srgbClr val="FFFFFF"/>
              </a:solidFill>
              <a:latin typeface="Calibri"/>
              <a:cs typeface="Calibri"/>
            </a:endParaRPr>
          </a:p>
          <a:p>
            <a:pPr algn="ctr"/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Qualidade</a:t>
            </a:r>
            <a:endParaRPr lang="en-US" sz="1300" dirty="0">
              <a:solidFill>
                <a:srgbClr val="FFFFFF"/>
              </a:solidFill>
              <a:latin typeface="Calibri"/>
              <a:cs typeface="Calibri"/>
            </a:endParaRPr>
          </a:p>
          <a:p>
            <a:pPr algn="ctr"/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Produto</a:t>
            </a:r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6" name="Hexagon 31">
            <a:extLst>
              <a:ext uri="{FF2B5EF4-FFF2-40B4-BE49-F238E27FC236}">
                <a16:creationId xmlns:a16="http://schemas.microsoft.com/office/drawing/2014/main" id="{05241DAF-9ECE-634D-AA57-AE0018108564}"/>
              </a:ext>
            </a:extLst>
          </p:cNvPr>
          <p:cNvSpPr/>
          <p:nvPr/>
        </p:nvSpPr>
        <p:spPr>
          <a:xfrm>
            <a:off x="748566" y="4547971"/>
            <a:ext cx="1348736" cy="1130424"/>
          </a:xfrm>
          <a:prstGeom prst="hexagon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A2FEB5C9-1C55-0949-B5D1-4919702BFFCF}"/>
              </a:ext>
            </a:extLst>
          </p:cNvPr>
          <p:cNvSpPr txBox="1"/>
          <p:nvPr/>
        </p:nvSpPr>
        <p:spPr>
          <a:xfrm>
            <a:off x="622283" y="4829822"/>
            <a:ext cx="158417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Análise</a:t>
            </a:r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Tensorial</a:t>
            </a:r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Trigonométrica</a:t>
            </a:r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 e </a:t>
            </a:r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Estatística</a:t>
            </a:r>
            <a:endParaRPr lang="en-US" sz="13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8" name="Hexagon 33">
            <a:extLst>
              <a:ext uri="{FF2B5EF4-FFF2-40B4-BE49-F238E27FC236}">
                <a16:creationId xmlns:a16="http://schemas.microsoft.com/office/drawing/2014/main" id="{FF3DBB45-0282-9349-9692-729FC261F9CF}"/>
              </a:ext>
            </a:extLst>
          </p:cNvPr>
          <p:cNvSpPr/>
          <p:nvPr/>
        </p:nvSpPr>
        <p:spPr>
          <a:xfrm>
            <a:off x="748566" y="3352427"/>
            <a:ext cx="1348736" cy="1130424"/>
          </a:xfrm>
          <a:prstGeom prst="hexagon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34">
            <a:extLst>
              <a:ext uri="{FF2B5EF4-FFF2-40B4-BE49-F238E27FC236}">
                <a16:creationId xmlns:a16="http://schemas.microsoft.com/office/drawing/2014/main" id="{799EEE7F-F124-B84B-B67E-01108030B506}"/>
              </a:ext>
            </a:extLst>
          </p:cNvPr>
          <p:cNvSpPr txBox="1"/>
          <p:nvPr/>
        </p:nvSpPr>
        <p:spPr>
          <a:xfrm>
            <a:off x="622283" y="3748999"/>
            <a:ext cx="15841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Medição</a:t>
            </a:r>
            <a:endParaRPr lang="en-US" sz="13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D39F239-D416-934E-9A77-93DF0A3C6044}"/>
              </a:ext>
            </a:extLst>
          </p:cNvPr>
          <p:cNvSpPr/>
          <p:nvPr/>
        </p:nvSpPr>
        <p:spPr>
          <a:xfrm>
            <a:off x="5552098" y="126748"/>
            <a:ext cx="3179677" cy="2933428"/>
          </a:xfrm>
          <a:prstGeom prst="rect">
            <a:avLst/>
          </a:prstGeom>
          <a:solidFill>
            <a:srgbClr val="F2A40D">
              <a:alpha val="90000"/>
            </a:srgb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Calibri"/>
              </a:rPr>
              <a:t>MeasureSoftGram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Calibri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3E7BD08-CC9C-1542-AF38-D495BAC8B5DC}"/>
              </a:ext>
            </a:extLst>
          </p:cNvPr>
          <p:cNvSpPr/>
          <p:nvPr/>
        </p:nvSpPr>
        <p:spPr>
          <a:xfrm>
            <a:off x="7202543" y="563310"/>
            <a:ext cx="1338773" cy="1106424"/>
          </a:xfrm>
          <a:prstGeom prst="rect">
            <a:avLst/>
          </a:prstGeom>
          <a:solidFill>
            <a:srgbClr val="32AEB8">
              <a:alpha val="9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err="1">
                <a:solidFill>
                  <a:srgbClr val="FFFFFF"/>
                </a:solidFill>
                <a:cs typeface="Calibri"/>
              </a:rPr>
              <a:t>Modelos</a:t>
            </a:r>
            <a:endParaRPr lang="en-US" sz="1400" b="1" dirty="0">
              <a:solidFill>
                <a:srgbClr val="FFFFFF"/>
              </a:solidFill>
              <a:cs typeface="Calibri"/>
            </a:endParaRPr>
          </a:p>
          <a:p>
            <a:pPr algn="ctr"/>
            <a:r>
              <a:rPr lang="en-US" sz="1400" b="1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cs typeface="Calibri"/>
              </a:rPr>
              <a:t>Qualidade</a:t>
            </a:r>
            <a:endParaRPr lang="en-US" sz="1400" b="1" dirty="0">
              <a:solidFill>
                <a:srgbClr val="FFFFFF"/>
              </a:solidFill>
              <a:cs typeface="Calibri"/>
            </a:endParaRPr>
          </a:p>
          <a:p>
            <a:pPr algn="ctr"/>
            <a:r>
              <a:rPr lang="en-US" sz="1400" b="1" dirty="0" err="1">
                <a:solidFill>
                  <a:srgbClr val="FFFFFF"/>
                </a:solidFill>
                <a:cs typeface="Calibri"/>
              </a:rPr>
              <a:t>Produto</a:t>
            </a:r>
            <a:r>
              <a:rPr lang="en-US" sz="1400" b="1" dirty="0">
                <a:solidFill>
                  <a:srgbClr val="FFFFFF"/>
                </a:solidFill>
                <a:cs typeface="Calibri"/>
              </a:rPr>
              <a:t> 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05A43C8-AC36-B44E-8A67-9AB897CFB475}"/>
              </a:ext>
            </a:extLst>
          </p:cNvPr>
          <p:cNvSpPr/>
          <p:nvPr/>
        </p:nvSpPr>
        <p:spPr>
          <a:xfrm>
            <a:off x="5718103" y="563310"/>
            <a:ext cx="1338773" cy="1106424"/>
          </a:xfrm>
          <a:prstGeom prst="rect">
            <a:avLst/>
          </a:prstGeom>
          <a:solidFill>
            <a:srgbClr val="32AEB8">
              <a:alpha val="9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err="1">
                <a:solidFill>
                  <a:srgbClr val="FFFFFF"/>
                </a:solidFill>
                <a:cs typeface="Calibri"/>
              </a:rPr>
              <a:t>Medição</a:t>
            </a:r>
            <a:r>
              <a:rPr lang="en-US" sz="1400" b="1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cs typeface="Calibri"/>
              </a:rPr>
              <a:t>Métricas</a:t>
            </a:r>
            <a:r>
              <a:rPr lang="en-US" sz="1400" b="1" dirty="0">
                <a:solidFill>
                  <a:srgbClr val="FFFFFF"/>
                </a:solidFill>
                <a:cs typeface="Calibri"/>
              </a:rPr>
              <a:t> e </a:t>
            </a:r>
            <a:r>
              <a:rPr lang="en-US" sz="1400" b="1" dirty="0" err="1">
                <a:solidFill>
                  <a:srgbClr val="FFFFFF"/>
                </a:solidFill>
                <a:cs typeface="Calibri"/>
              </a:rPr>
              <a:t>Medidas</a:t>
            </a:r>
            <a:endParaRPr lang="pt-BR" sz="1400" b="1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BD2264F-EB9C-8346-8809-CD3C7D10782C}"/>
              </a:ext>
            </a:extLst>
          </p:cNvPr>
          <p:cNvSpPr/>
          <p:nvPr/>
        </p:nvSpPr>
        <p:spPr>
          <a:xfrm>
            <a:off x="7221570" y="1807557"/>
            <a:ext cx="1338773" cy="1106424"/>
          </a:xfrm>
          <a:prstGeom prst="rect">
            <a:avLst/>
          </a:prstGeom>
          <a:solidFill>
            <a:srgbClr val="32AEB8">
              <a:alpha val="9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  <a:cs typeface="Calibri"/>
              </a:rPr>
              <a:t>Software </a:t>
            </a:r>
          </a:p>
          <a:p>
            <a:pPr algn="ctr"/>
            <a:r>
              <a:rPr lang="en-US" sz="1400" b="1" i="1" dirty="0">
                <a:solidFill>
                  <a:srgbClr val="FFFFFF"/>
                </a:solidFill>
                <a:cs typeface="Calibri"/>
              </a:rPr>
              <a:t>Analytics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21EDEEC8-BC24-3E4A-B8A7-0D5EA6D6B56F}"/>
              </a:ext>
            </a:extLst>
          </p:cNvPr>
          <p:cNvSpPr/>
          <p:nvPr/>
        </p:nvSpPr>
        <p:spPr>
          <a:xfrm>
            <a:off x="5718102" y="1808914"/>
            <a:ext cx="1338773" cy="1106424"/>
          </a:xfrm>
          <a:prstGeom prst="rect">
            <a:avLst/>
          </a:prstGeom>
          <a:solidFill>
            <a:srgbClr val="32AEB8">
              <a:alpha val="9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err="1">
                <a:solidFill>
                  <a:srgbClr val="FFFFFF"/>
                </a:solidFill>
                <a:cs typeface="Calibri"/>
              </a:rPr>
              <a:t>Análise</a:t>
            </a:r>
            <a:r>
              <a:rPr lang="en-US" sz="1400" b="1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cs typeface="Calibri"/>
              </a:rPr>
              <a:t>Algébrica</a:t>
            </a:r>
            <a:r>
              <a:rPr lang="en-US" sz="1400" b="1" dirty="0">
                <a:solidFill>
                  <a:srgbClr val="FFFFFF"/>
                </a:solidFill>
                <a:cs typeface="Calibri"/>
              </a:rPr>
              <a:t>, </a:t>
            </a:r>
            <a:r>
              <a:rPr lang="en-US" sz="1400" b="1" dirty="0" err="1">
                <a:solidFill>
                  <a:srgbClr val="FFFFFF"/>
                </a:solidFill>
                <a:cs typeface="Calibri"/>
              </a:rPr>
              <a:t>Geométrica</a:t>
            </a:r>
            <a:r>
              <a:rPr lang="en-US" sz="1400" b="1" dirty="0">
                <a:solidFill>
                  <a:srgbClr val="FFFFFF"/>
                </a:solidFill>
                <a:cs typeface="Calibri"/>
              </a:rPr>
              <a:t> e </a:t>
            </a:r>
            <a:r>
              <a:rPr lang="en-US" sz="1400" b="1" dirty="0" err="1">
                <a:solidFill>
                  <a:srgbClr val="FFFFFF"/>
                </a:solidFill>
                <a:cs typeface="Calibri"/>
              </a:rPr>
              <a:t>Estatística</a:t>
            </a:r>
            <a:endParaRPr lang="en-US" sz="1400" b="1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03251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5ABB72D5-B4F6-C944-B69E-FD8B45327E0C}"/>
              </a:ext>
            </a:extLst>
          </p:cNvPr>
          <p:cNvSpPr/>
          <p:nvPr/>
        </p:nvSpPr>
        <p:spPr>
          <a:xfrm>
            <a:off x="5485190" y="2115879"/>
            <a:ext cx="3179677" cy="2933428"/>
          </a:xfrm>
          <a:prstGeom prst="rect">
            <a:avLst/>
          </a:prstGeom>
          <a:solidFill>
            <a:srgbClr val="F2A40D">
              <a:alpha val="90000"/>
            </a:srgb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Calibri"/>
              </a:rPr>
              <a:t>MeasureSoftGram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Calibri"/>
            </a:endParaRPr>
          </a:p>
        </p:txBody>
      </p:sp>
      <p:sp>
        <p:nvSpPr>
          <p:cNvPr id="2" name="Losango 1">
            <a:extLst>
              <a:ext uri="{FF2B5EF4-FFF2-40B4-BE49-F238E27FC236}">
                <a16:creationId xmlns:a16="http://schemas.microsoft.com/office/drawing/2014/main" id="{A5EB47DB-4EDE-DA41-8D6E-9A7B5FF0928F}"/>
              </a:ext>
            </a:extLst>
          </p:cNvPr>
          <p:cNvSpPr/>
          <p:nvPr/>
        </p:nvSpPr>
        <p:spPr>
          <a:xfrm>
            <a:off x="1609857" y="840691"/>
            <a:ext cx="1619915" cy="1106424"/>
          </a:xfrm>
          <a:prstGeom prst="diamond">
            <a:avLst/>
          </a:prstGeom>
          <a:solidFill>
            <a:srgbClr val="F2A40D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9595D534-6572-FE45-B8FE-396934F7AD46}"/>
              </a:ext>
            </a:extLst>
          </p:cNvPr>
          <p:cNvSpPr txBox="1"/>
          <p:nvPr/>
        </p:nvSpPr>
        <p:spPr>
          <a:xfrm>
            <a:off x="1742674" y="1199737"/>
            <a:ext cx="14727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/>
                <a:cs typeface="Calibri"/>
              </a:rPr>
              <a:t>MeasureSoftGram</a:t>
            </a:r>
            <a:endParaRPr lang="en-US" sz="13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21" name="Losango 20">
            <a:extLst>
              <a:ext uri="{FF2B5EF4-FFF2-40B4-BE49-F238E27FC236}">
                <a16:creationId xmlns:a16="http://schemas.microsoft.com/office/drawing/2014/main" id="{11F06BA9-CB01-9F4E-AD50-62EA2BE5E6A6}"/>
              </a:ext>
            </a:extLst>
          </p:cNvPr>
          <p:cNvSpPr/>
          <p:nvPr/>
        </p:nvSpPr>
        <p:spPr>
          <a:xfrm>
            <a:off x="2464833" y="1447823"/>
            <a:ext cx="1619915" cy="1106424"/>
          </a:xfrm>
          <a:prstGeom prst="diamond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F619F6F8-D6E1-0C49-90CC-2633601685C3}"/>
              </a:ext>
            </a:extLst>
          </p:cNvPr>
          <p:cNvSpPr txBox="1"/>
          <p:nvPr/>
        </p:nvSpPr>
        <p:spPr>
          <a:xfrm>
            <a:off x="2482702" y="1702758"/>
            <a:ext cx="1584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Software </a:t>
            </a:r>
          </a:p>
          <a:p>
            <a:pPr algn="ctr"/>
            <a:r>
              <a:rPr lang="en-US" sz="1300" i="1" dirty="0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</a:p>
        </p:txBody>
      </p:sp>
      <p:sp>
        <p:nvSpPr>
          <p:cNvPr id="23" name="Losango 22">
            <a:extLst>
              <a:ext uri="{FF2B5EF4-FFF2-40B4-BE49-F238E27FC236}">
                <a16:creationId xmlns:a16="http://schemas.microsoft.com/office/drawing/2014/main" id="{D23DF6BD-8829-A744-B20D-C85BECE57FBF}"/>
              </a:ext>
            </a:extLst>
          </p:cNvPr>
          <p:cNvSpPr/>
          <p:nvPr/>
        </p:nvSpPr>
        <p:spPr>
          <a:xfrm>
            <a:off x="754881" y="237968"/>
            <a:ext cx="1619915" cy="1106424"/>
          </a:xfrm>
          <a:prstGeom prst="diamond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3B4085F0-3143-1A4A-A2DB-94AC5C7510CC}"/>
              </a:ext>
            </a:extLst>
          </p:cNvPr>
          <p:cNvSpPr txBox="1"/>
          <p:nvPr/>
        </p:nvSpPr>
        <p:spPr>
          <a:xfrm>
            <a:off x="772750" y="615564"/>
            <a:ext cx="15841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FFFFFF"/>
                </a:solidFill>
                <a:cs typeface="Calibri"/>
              </a:rPr>
              <a:t>Medição</a:t>
            </a:r>
            <a:endParaRPr lang="en-US" sz="1300" i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" name="Losango 24">
            <a:extLst>
              <a:ext uri="{FF2B5EF4-FFF2-40B4-BE49-F238E27FC236}">
                <a16:creationId xmlns:a16="http://schemas.microsoft.com/office/drawing/2014/main" id="{AC653ACC-ADBD-EB43-ACC9-BB29D2DDB2AE}"/>
              </a:ext>
            </a:extLst>
          </p:cNvPr>
          <p:cNvSpPr/>
          <p:nvPr/>
        </p:nvSpPr>
        <p:spPr>
          <a:xfrm>
            <a:off x="754881" y="1446069"/>
            <a:ext cx="1619915" cy="1106424"/>
          </a:xfrm>
          <a:prstGeom prst="diamond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Losango 25">
            <a:extLst>
              <a:ext uri="{FF2B5EF4-FFF2-40B4-BE49-F238E27FC236}">
                <a16:creationId xmlns:a16="http://schemas.microsoft.com/office/drawing/2014/main" id="{B1EBD0CE-031D-0E4A-B3FB-CE1FF5CFA794}"/>
              </a:ext>
            </a:extLst>
          </p:cNvPr>
          <p:cNvSpPr/>
          <p:nvPr/>
        </p:nvSpPr>
        <p:spPr>
          <a:xfrm>
            <a:off x="2464833" y="237288"/>
            <a:ext cx="1619915" cy="1106424"/>
          </a:xfrm>
          <a:prstGeom prst="diamond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20125D7E-DEF7-A648-ACDE-ED3D36DBF8A0}"/>
              </a:ext>
            </a:extLst>
          </p:cNvPr>
          <p:cNvSpPr txBox="1"/>
          <p:nvPr/>
        </p:nvSpPr>
        <p:spPr>
          <a:xfrm>
            <a:off x="809359" y="1677978"/>
            <a:ext cx="158417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Análise</a:t>
            </a:r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Algébrica</a:t>
            </a:r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Geométrica</a:t>
            </a:r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 e </a:t>
            </a:r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Estatística</a:t>
            </a:r>
            <a:endParaRPr lang="en-US" sz="13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8" name="TextBox 30">
            <a:extLst>
              <a:ext uri="{FF2B5EF4-FFF2-40B4-BE49-F238E27FC236}">
                <a16:creationId xmlns:a16="http://schemas.microsoft.com/office/drawing/2014/main" id="{C498A78C-2C18-8747-B7A5-E92F5DBD5BF8}"/>
              </a:ext>
            </a:extLst>
          </p:cNvPr>
          <p:cNvSpPr txBox="1"/>
          <p:nvPr/>
        </p:nvSpPr>
        <p:spPr>
          <a:xfrm>
            <a:off x="2482703" y="404671"/>
            <a:ext cx="158417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Modelos</a:t>
            </a:r>
            <a:endParaRPr lang="en-US" sz="1300" dirty="0">
              <a:solidFill>
                <a:srgbClr val="FFFFFF"/>
              </a:solidFill>
              <a:latin typeface="Calibri"/>
              <a:cs typeface="Calibri"/>
            </a:endParaRPr>
          </a:p>
          <a:p>
            <a:pPr algn="ctr"/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Qualidade</a:t>
            </a:r>
            <a:endParaRPr lang="en-US" sz="1300" dirty="0">
              <a:solidFill>
                <a:srgbClr val="FFFFFF"/>
              </a:solidFill>
              <a:latin typeface="Calibri"/>
              <a:cs typeface="Calibri"/>
            </a:endParaRPr>
          </a:p>
          <a:p>
            <a:pPr algn="ctr"/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Produto</a:t>
            </a:r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CB5ECD-19FF-2D45-BFA0-C699BBC07EDF}"/>
              </a:ext>
            </a:extLst>
          </p:cNvPr>
          <p:cNvSpPr/>
          <p:nvPr/>
        </p:nvSpPr>
        <p:spPr>
          <a:xfrm>
            <a:off x="1813315" y="4349900"/>
            <a:ext cx="1338773" cy="1106424"/>
          </a:xfrm>
          <a:prstGeom prst="rect">
            <a:avLst/>
          </a:prstGeom>
          <a:solidFill>
            <a:srgbClr val="F2A40D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9223EDAE-2821-1747-9F15-F3C1808F1F54}"/>
              </a:ext>
            </a:extLst>
          </p:cNvPr>
          <p:cNvSpPr txBox="1"/>
          <p:nvPr/>
        </p:nvSpPr>
        <p:spPr>
          <a:xfrm>
            <a:off x="1768640" y="4756918"/>
            <a:ext cx="14727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/>
                <a:cs typeface="Calibri"/>
              </a:rPr>
              <a:t>MeasureSoftGram</a:t>
            </a:r>
            <a:endParaRPr lang="en-US" sz="13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7649571-29F0-4642-BDBF-B318535C4042}"/>
              </a:ext>
            </a:extLst>
          </p:cNvPr>
          <p:cNvSpPr/>
          <p:nvPr/>
        </p:nvSpPr>
        <p:spPr>
          <a:xfrm>
            <a:off x="3219310" y="4349900"/>
            <a:ext cx="1338773" cy="1106424"/>
          </a:xfrm>
          <a:prstGeom prst="rect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98E8C5DA-C9C0-DB46-99DE-346B26948610}"/>
              </a:ext>
            </a:extLst>
          </p:cNvPr>
          <p:cNvSpPr/>
          <p:nvPr/>
        </p:nvSpPr>
        <p:spPr>
          <a:xfrm>
            <a:off x="396098" y="4324476"/>
            <a:ext cx="1338773" cy="1106424"/>
          </a:xfrm>
          <a:prstGeom prst="rect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D3138412-1725-7643-8E2D-A71F17E36D79}"/>
              </a:ext>
            </a:extLst>
          </p:cNvPr>
          <p:cNvSpPr/>
          <p:nvPr/>
        </p:nvSpPr>
        <p:spPr>
          <a:xfrm>
            <a:off x="1813315" y="5524459"/>
            <a:ext cx="1338773" cy="1106424"/>
          </a:xfrm>
          <a:prstGeom prst="rect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5B7CBBD3-6FEF-BE4C-B278-987495B5B41D}"/>
              </a:ext>
            </a:extLst>
          </p:cNvPr>
          <p:cNvSpPr/>
          <p:nvPr/>
        </p:nvSpPr>
        <p:spPr>
          <a:xfrm>
            <a:off x="1813315" y="3175341"/>
            <a:ext cx="1338773" cy="1106424"/>
          </a:xfrm>
          <a:prstGeom prst="rect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97C3EED-D83C-9F41-8C00-1440CF430FFD}"/>
              </a:ext>
            </a:extLst>
          </p:cNvPr>
          <p:cNvSpPr/>
          <p:nvPr/>
        </p:nvSpPr>
        <p:spPr>
          <a:xfrm>
            <a:off x="7135635" y="2552441"/>
            <a:ext cx="1338773" cy="1106424"/>
          </a:xfrm>
          <a:prstGeom prst="rect">
            <a:avLst/>
          </a:prstGeom>
          <a:solidFill>
            <a:srgbClr val="32AEB8">
              <a:alpha val="9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err="1">
                <a:solidFill>
                  <a:srgbClr val="FFFFFF"/>
                </a:solidFill>
                <a:cs typeface="Calibri"/>
              </a:rPr>
              <a:t>Modelos</a:t>
            </a:r>
            <a:endParaRPr lang="en-US" sz="1400" b="1" dirty="0">
              <a:solidFill>
                <a:srgbClr val="FFFFFF"/>
              </a:solidFill>
              <a:cs typeface="Calibri"/>
            </a:endParaRPr>
          </a:p>
          <a:p>
            <a:pPr algn="ctr"/>
            <a:r>
              <a:rPr lang="en-US" sz="1400" b="1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cs typeface="Calibri"/>
              </a:rPr>
              <a:t>Qualidade</a:t>
            </a:r>
            <a:endParaRPr lang="en-US" sz="1400" b="1" dirty="0">
              <a:solidFill>
                <a:srgbClr val="FFFFFF"/>
              </a:solidFill>
              <a:cs typeface="Calibri"/>
            </a:endParaRPr>
          </a:p>
          <a:p>
            <a:pPr algn="ctr"/>
            <a:r>
              <a:rPr lang="en-US" sz="1400" b="1" dirty="0" err="1">
                <a:solidFill>
                  <a:srgbClr val="FFFFFF"/>
                </a:solidFill>
                <a:cs typeface="Calibri"/>
              </a:rPr>
              <a:t>Produto</a:t>
            </a:r>
            <a:r>
              <a:rPr lang="en-US" sz="1400" b="1" dirty="0">
                <a:solidFill>
                  <a:srgbClr val="FFFFFF"/>
                </a:solidFill>
                <a:cs typeface="Calibri"/>
              </a:rPr>
              <a:t> 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4F562C7-35D0-1146-A3B8-F9B6F926B007}"/>
              </a:ext>
            </a:extLst>
          </p:cNvPr>
          <p:cNvSpPr/>
          <p:nvPr/>
        </p:nvSpPr>
        <p:spPr>
          <a:xfrm>
            <a:off x="5651195" y="2552441"/>
            <a:ext cx="1338773" cy="1106424"/>
          </a:xfrm>
          <a:prstGeom prst="rect">
            <a:avLst/>
          </a:prstGeom>
          <a:solidFill>
            <a:srgbClr val="32AEB8">
              <a:alpha val="9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err="1">
                <a:solidFill>
                  <a:srgbClr val="FFFFFF"/>
                </a:solidFill>
                <a:cs typeface="Calibri"/>
              </a:rPr>
              <a:t>Medição</a:t>
            </a:r>
            <a:r>
              <a:rPr lang="en-US" sz="1400" b="1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cs typeface="Calibri"/>
              </a:rPr>
              <a:t>Métricas</a:t>
            </a:r>
            <a:r>
              <a:rPr lang="en-US" sz="1400" b="1" dirty="0">
                <a:solidFill>
                  <a:srgbClr val="FFFFFF"/>
                </a:solidFill>
                <a:cs typeface="Calibri"/>
              </a:rPr>
              <a:t> e </a:t>
            </a:r>
            <a:r>
              <a:rPr lang="en-US" sz="1400" b="1" dirty="0" err="1">
                <a:solidFill>
                  <a:srgbClr val="FFFFFF"/>
                </a:solidFill>
                <a:cs typeface="Calibri"/>
              </a:rPr>
              <a:t>Medidas</a:t>
            </a:r>
            <a:endParaRPr lang="pt-BR" sz="1400" b="1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DB9A850B-1F3B-C14F-9956-98E325F77AEE}"/>
              </a:ext>
            </a:extLst>
          </p:cNvPr>
          <p:cNvSpPr/>
          <p:nvPr/>
        </p:nvSpPr>
        <p:spPr>
          <a:xfrm>
            <a:off x="7154662" y="3796688"/>
            <a:ext cx="1338773" cy="1106424"/>
          </a:xfrm>
          <a:prstGeom prst="rect">
            <a:avLst/>
          </a:prstGeom>
          <a:solidFill>
            <a:srgbClr val="32AEB8">
              <a:alpha val="9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  <a:cs typeface="Calibri"/>
              </a:rPr>
              <a:t>Software </a:t>
            </a:r>
          </a:p>
          <a:p>
            <a:pPr algn="ctr"/>
            <a:r>
              <a:rPr lang="en-US" sz="1400" b="1" i="1" dirty="0">
                <a:solidFill>
                  <a:srgbClr val="FFFFFF"/>
                </a:solidFill>
                <a:cs typeface="Calibri"/>
              </a:rPr>
              <a:t>Analytics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7FB1FF5-374F-4B45-9113-DCF171F5C97D}"/>
              </a:ext>
            </a:extLst>
          </p:cNvPr>
          <p:cNvSpPr/>
          <p:nvPr/>
        </p:nvSpPr>
        <p:spPr>
          <a:xfrm>
            <a:off x="5651194" y="3798045"/>
            <a:ext cx="1338773" cy="1106424"/>
          </a:xfrm>
          <a:prstGeom prst="rect">
            <a:avLst/>
          </a:prstGeom>
          <a:solidFill>
            <a:srgbClr val="32AEB8">
              <a:alpha val="9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err="1">
                <a:solidFill>
                  <a:srgbClr val="FFFFFF"/>
                </a:solidFill>
                <a:cs typeface="Calibri"/>
              </a:rPr>
              <a:t>Análise</a:t>
            </a:r>
            <a:r>
              <a:rPr lang="en-US" sz="1400" b="1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cs typeface="Calibri"/>
              </a:rPr>
              <a:t>Algébrica</a:t>
            </a:r>
            <a:r>
              <a:rPr lang="en-US" sz="1400" b="1" dirty="0">
                <a:solidFill>
                  <a:srgbClr val="FFFFFF"/>
                </a:solidFill>
                <a:cs typeface="Calibri"/>
              </a:rPr>
              <a:t>, </a:t>
            </a:r>
            <a:r>
              <a:rPr lang="en-US" sz="1400" b="1" dirty="0" err="1">
                <a:solidFill>
                  <a:srgbClr val="FFFFFF"/>
                </a:solidFill>
                <a:cs typeface="Calibri"/>
              </a:rPr>
              <a:t>Geométrica</a:t>
            </a:r>
            <a:r>
              <a:rPr lang="en-US" sz="1400" b="1" dirty="0">
                <a:solidFill>
                  <a:srgbClr val="FFFFFF"/>
                </a:solidFill>
                <a:cs typeface="Calibri"/>
              </a:rPr>
              <a:t> e </a:t>
            </a:r>
            <a:r>
              <a:rPr lang="en-US" sz="1400" b="1" dirty="0" err="1">
                <a:solidFill>
                  <a:srgbClr val="FFFFFF"/>
                </a:solidFill>
                <a:cs typeface="Calibri"/>
              </a:rPr>
              <a:t>Estatística</a:t>
            </a:r>
            <a:endParaRPr lang="en-US" sz="1400" b="1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8850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37">
            <a:extLst>
              <a:ext uri="{FF2B5EF4-FFF2-40B4-BE49-F238E27FC236}">
                <a16:creationId xmlns:a16="http://schemas.microsoft.com/office/drawing/2014/main" id="{BA04E2EE-D0F9-4247-835F-3118A1B37AD6}"/>
              </a:ext>
            </a:extLst>
          </p:cNvPr>
          <p:cNvSpPr txBox="1"/>
          <p:nvPr/>
        </p:nvSpPr>
        <p:spPr>
          <a:xfrm>
            <a:off x="611560" y="3723902"/>
            <a:ext cx="1227734" cy="4638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algn="ctr"/>
            <a:endParaRPr lang="en-US" sz="800" b="1" dirty="0">
              <a:latin typeface="Calibri"/>
              <a:cs typeface="Calibri"/>
            </a:endParaRPr>
          </a:p>
        </p:txBody>
      </p:sp>
      <p:sp>
        <p:nvSpPr>
          <p:cNvPr id="157" name="Retângulo 156">
            <a:extLst>
              <a:ext uri="{FF2B5EF4-FFF2-40B4-BE49-F238E27FC236}">
                <a16:creationId xmlns:a16="http://schemas.microsoft.com/office/drawing/2014/main" id="{02CA9EED-2A0D-EA4B-9215-6229FE98A017}"/>
              </a:ext>
            </a:extLst>
          </p:cNvPr>
          <p:cNvSpPr/>
          <p:nvPr/>
        </p:nvSpPr>
        <p:spPr>
          <a:xfrm>
            <a:off x="8126735" y="2197821"/>
            <a:ext cx="372218" cy="24622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1000" b="1" dirty="0"/>
              <a:t>=  0</a:t>
            </a:r>
          </a:p>
        </p:txBody>
      </p:sp>
      <p:sp>
        <p:nvSpPr>
          <p:cNvPr id="156" name="Retângulo 155">
            <a:extLst>
              <a:ext uri="{FF2B5EF4-FFF2-40B4-BE49-F238E27FC236}">
                <a16:creationId xmlns:a16="http://schemas.microsoft.com/office/drawing/2014/main" id="{DF4574F2-E127-E946-9B50-C4504C8A1F97}"/>
              </a:ext>
            </a:extLst>
          </p:cNvPr>
          <p:cNvSpPr/>
          <p:nvPr/>
        </p:nvSpPr>
        <p:spPr>
          <a:xfrm>
            <a:off x="6222578" y="2206187"/>
            <a:ext cx="537327" cy="24622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1000" b="1" dirty="0"/>
              <a:t>=  0,25</a:t>
            </a:r>
          </a:p>
        </p:txBody>
      </p:sp>
      <p:sp>
        <p:nvSpPr>
          <p:cNvPr id="155" name="Retângulo 154">
            <a:extLst>
              <a:ext uri="{FF2B5EF4-FFF2-40B4-BE49-F238E27FC236}">
                <a16:creationId xmlns:a16="http://schemas.microsoft.com/office/drawing/2014/main" id="{7BB37CB3-5920-5B4F-953C-B85ED0637CA5}"/>
              </a:ext>
            </a:extLst>
          </p:cNvPr>
          <p:cNvSpPr/>
          <p:nvPr/>
        </p:nvSpPr>
        <p:spPr>
          <a:xfrm>
            <a:off x="4488392" y="2206187"/>
            <a:ext cx="471604" cy="24622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1000" b="1" dirty="0"/>
              <a:t>=  0,4</a:t>
            </a:r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9924B48B-B65E-B841-BC0B-57FDBAB37AD4}"/>
              </a:ext>
            </a:extLst>
          </p:cNvPr>
          <p:cNvSpPr/>
          <p:nvPr/>
        </p:nvSpPr>
        <p:spPr>
          <a:xfrm>
            <a:off x="2755868" y="2197821"/>
            <a:ext cx="535724" cy="24622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1000" b="1" dirty="0"/>
              <a:t>=  0,12</a:t>
            </a: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057C65C1-9F9A-844B-89BE-305EA28E62D3}"/>
              </a:ext>
            </a:extLst>
          </p:cNvPr>
          <p:cNvSpPr txBox="1"/>
          <p:nvPr/>
        </p:nvSpPr>
        <p:spPr>
          <a:xfrm>
            <a:off x="4004237" y="5701378"/>
            <a:ext cx="1645142" cy="54524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Ferramenta de 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Análise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Estática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de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Codigo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-Fonte (SonarQube)</a:t>
            </a:r>
          </a:p>
        </p:txBody>
      </p:sp>
      <p:cxnSp>
        <p:nvCxnSpPr>
          <p:cNvPr id="52" name="Straight Arrow Connector 12">
            <a:extLst>
              <a:ext uri="{FF2B5EF4-FFF2-40B4-BE49-F238E27FC236}">
                <a16:creationId xmlns:a16="http://schemas.microsoft.com/office/drawing/2014/main" id="{5715FDAC-1834-3145-81B3-8129996AEC89}"/>
              </a:ext>
            </a:extLst>
          </p:cNvPr>
          <p:cNvCxnSpPr>
            <a:cxnSpLocks/>
            <a:stCxn id="61" idx="0"/>
            <a:endCxn id="56" idx="2"/>
          </p:cNvCxnSpPr>
          <p:nvPr/>
        </p:nvCxnSpPr>
        <p:spPr>
          <a:xfrm flipV="1">
            <a:off x="1223304" y="2482172"/>
            <a:ext cx="1069773" cy="649789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13">
            <a:extLst>
              <a:ext uri="{FF2B5EF4-FFF2-40B4-BE49-F238E27FC236}">
                <a16:creationId xmlns:a16="http://schemas.microsoft.com/office/drawing/2014/main" id="{20E3013E-B717-2A4C-9790-59E878E20F5B}"/>
              </a:ext>
            </a:extLst>
          </p:cNvPr>
          <p:cNvCxnSpPr>
            <a:cxnSpLocks/>
            <a:stCxn id="62" idx="0"/>
            <a:endCxn id="56" idx="2"/>
          </p:cNvCxnSpPr>
          <p:nvPr/>
        </p:nvCxnSpPr>
        <p:spPr>
          <a:xfrm flipV="1">
            <a:off x="2287901" y="2482172"/>
            <a:ext cx="5176" cy="63963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14">
            <a:extLst>
              <a:ext uri="{FF2B5EF4-FFF2-40B4-BE49-F238E27FC236}">
                <a16:creationId xmlns:a16="http://schemas.microsoft.com/office/drawing/2014/main" id="{E0B60E47-2A46-BC44-A751-1543439B1C0B}"/>
              </a:ext>
            </a:extLst>
          </p:cNvPr>
          <p:cNvCxnSpPr>
            <a:cxnSpLocks/>
            <a:stCxn id="63" idx="0"/>
            <a:endCxn id="56" idx="2"/>
          </p:cNvCxnSpPr>
          <p:nvPr/>
        </p:nvCxnSpPr>
        <p:spPr>
          <a:xfrm flipH="1" flipV="1">
            <a:off x="2293077" y="2482172"/>
            <a:ext cx="991714" cy="63963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5">
            <a:extLst>
              <a:ext uri="{FF2B5EF4-FFF2-40B4-BE49-F238E27FC236}">
                <a16:creationId xmlns:a16="http://schemas.microsoft.com/office/drawing/2014/main" id="{BE3194AA-F26B-B54B-ACF6-A8EE07F33C3A}"/>
              </a:ext>
            </a:extLst>
          </p:cNvPr>
          <p:cNvCxnSpPr>
            <a:cxnSpLocks/>
            <a:stCxn id="81" idx="0"/>
            <a:endCxn id="57" idx="2"/>
          </p:cNvCxnSpPr>
          <p:nvPr/>
        </p:nvCxnSpPr>
        <p:spPr>
          <a:xfrm flipH="1" flipV="1">
            <a:off x="4124845" y="2490254"/>
            <a:ext cx="269725" cy="631550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16">
            <a:extLst>
              <a:ext uri="{FF2B5EF4-FFF2-40B4-BE49-F238E27FC236}">
                <a16:creationId xmlns:a16="http://schemas.microsoft.com/office/drawing/2014/main" id="{113F99A3-A086-7D47-BB00-F477BF8FDCD6}"/>
              </a:ext>
            </a:extLst>
          </p:cNvPr>
          <p:cNvSpPr txBox="1"/>
          <p:nvPr/>
        </p:nvSpPr>
        <p:spPr>
          <a:xfrm>
            <a:off x="1792539" y="2168945"/>
            <a:ext cx="1001076" cy="313227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 err="1">
                <a:solidFill>
                  <a:schemeClr val="bg1"/>
                </a:solidFill>
                <a:latin typeface="+mn-lt"/>
                <a:cs typeface="Calibri"/>
              </a:rPr>
              <a:t>Modificabilidade</a:t>
            </a: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57" name="TextBox 17">
            <a:extLst>
              <a:ext uri="{FF2B5EF4-FFF2-40B4-BE49-F238E27FC236}">
                <a16:creationId xmlns:a16="http://schemas.microsoft.com/office/drawing/2014/main" id="{981BDC87-6723-0743-ABE4-35A6F63D441E}"/>
              </a:ext>
            </a:extLst>
          </p:cNvPr>
          <p:cNvSpPr txBox="1"/>
          <p:nvPr/>
        </p:nvSpPr>
        <p:spPr>
          <a:xfrm>
            <a:off x="3707904" y="2177027"/>
            <a:ext cx="833882" cy="313227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 err="1">
                <a:solidFill>
                  <a:schemeClr val="bg1"/>
                </a:solidFill>
                <a:latin typeface="+mn-lt"/>
                <a:cs typeface="Calibri"/>
              </a:rPr>
              <a:t>Testabilidade</a:t>
            </a: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33736892-F24A-6C4F-A614-C39943B51B1B}"/>
              </a:ext>
            </a:extLst>
          </p:cNvPr>
          <p:cNvSpPr txBox="1"/>
          <p:nvPr/>
        </p:nvSpPr>
        <p:spPr>
          <a:xfrm>
            <a:off x="3208555" y="1303533"/>
            <a:ext cx="993482" cy="38247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 err="1">
                <a:solidFill>
                  <a:schemeClr val="bg1"/>
                </a:solidFill>
                <a:latin typeface="+mn-lt"/>
                <a:cs typeface="Arial"/>
              </a:rPr>
              <a:t>Facilidade</a:t>
            </a:r>
            <a:r>
              <a:rPr lang="en-US" sz="900" b="1" dirty="0">
                <a:solidFill>
                  <a:schemeClr val="bg1"/>
                </a:solidFill>
                <a:latin typeface="+mn-lt"/>
                <a:cs typeface="Arial"/>
              </a:rPr>
              <a:t> de</a:t>
            </a: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>
                <a:solidFill>
                  <a:schemeClr val="bg1"/>
                </a:solidFill>
                <a:latin typeface="+mn-lt"/>
                <a:cs typeface="Arial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+mn-lt"/>
                <a:cs typeface="Arial"/>
              </a:rPr>
              <a:t>Manutenção</a:t>
            </a: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</p:txBody>
      </p:sp>
      <p:cxnSp>
        <p:nvCxnSpPr>
          <p:cNvPr id="59" name="Straight Arrow Connector 23">
            <a:extLst>
              <a:ext uri="{FF2B5EF4-FFF2-40B4-BE49-F238E27FC236}">
                <a16:creationId xmlns:a16="http://schemas.microsoft.com/office/drawing/2014/main" id="{127A71AF-C4E2-4C49-83AC-AA894EE42AD7}"/>
              </a:ext>
            </a:extLst>
          </p:cNvPr>
          <p:cNvCxnSpPr>
            <a:cxnSpLocks/>
            <a:stCxn id="57" idx="0"/>
            <a:endCxn id="58" idx="2"/>
          </p:cNvCxnSpPr>
          <p:nvPr/>
        </p:nvCxnSpPr>
        <p:spPr>
          <a:xfrm flipH="1" flipV="1">
            <a:off x="3705296" y="1686010"/>
            <a:ext cx="419549" cy="49101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24">
            <a:extLst>
              <a:ext uri="{FF2B5EF4-FFF2-40B4-BE49-F238E27FC236}">
                <a16:creationId xmlns:a16="http://schemas.microsoft.com/office/drawing/2014/main" id="{959A37B8-2F77-C945-A6E6-09B146DD0B6A}"/>
              </a:ext>
            </a:extLst>
          </p:cNvPr>
          <p:cNvCxnSpPr>
            <a:cxnSpLocks/>
            <a:stCxn id="56" idx="0"/>
            <a:endCxn id="58" idx="2"/>
          </p:cNvCxnSpPr>
          <p:nvPr/>
        </p:nvCxnSpPr>
        <p:spPr>
          <a:xfrm flipV="1">
            <a:off x="2293077" y="1686010"/>
            <a:ext cx="1412219" cy="482935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34">
            <a:extLst>
              <a:ext uri="{FF2B5EF4-FFF2-40B4-BE49-F238E27FC236}">
                <a16:creationId xmlns:a16="http://schemas.microsoft.com/office/drawing/2014/main" id="{04A46E4E-3D49-3846-B71A-264E26554DE3}"/>
              </a:ext>
            </a:extLst>
          </p:cNvPr>
          <p:cNvSpPr txBox="1"/>
          <p:nvPr/>
        </p:nvSpPr>
        <p:spPr>
          <a:xfrm>
            <a:off x="803157" y="3131961"/>
            <a:ext cx="840294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AM1: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Arquivos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não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complexos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62" name="TextBox 35">
            <a:extLst>
              <a:ext uri="{FF2B5EF4-FFF2-40B4-BE49-F238E27FC236}">
                <a16:creationId xmlns:a16="http://schemas.microsoft.com/office/drawing/2014/main" id="{527AEC87-2496-DD4A-A36B-F78CD99B91AE}"/>
              </a:ext>
            </a:extLst>
          </p:cNvPr>
          <p:cNvSpPr txBox="1"/>
          <p:nvPr/>
        </p:nvSpPr>
        <p:spPr>
          <a:xfrm>
            <a:off x="1864547" y="3121804"/>
            <a:ext cx="846707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AM2:Arquivos</a:t>
            </a:r>
          </a:p>
          <a:p>
            <a:pPr algn="ctr"/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Não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Complexos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63" name="TextBox 36">
            <a:extLst>
              <a:ext uri="{FF2B5EF4-FFF2-40B4-BE49-F238E27FC236}">
                <a16:creationId xmlns:a16="http://schemas.microsoft.com/office/drawing/2014/main" id="{4ABAB941-C08E-624A-A6F4-CC9609068023}"/>
              </a:ext>
            </a:extLst>
          </p:cNvPr>
          <p:cNvSpPr txBox="1"/>
          <p:nvPr/>
        </p:nvSpPr>
        <p:spPr>
          <a:xfrm>
            <a:off x="2872659" y="3121804"/>
            <a:ext cx="824264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AM3: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Ausência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de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Duplicação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67" name="TextBox 39">
            <a:extLst>
              <a:ext uri="{FF2B5EF4-FFF2-40B4-BE49-F238E27FC236}">
                <a16:creationId xmlns:a16="http://schemas.microsoft.com/office/drawing/2014/main" id="{3049CE3E-3D91-2B49-9E15-29312D24C189}"/>
              </a:ext>
            </a:extLst>
          </p:cNvPr>
          <p:cNvSpPr txBox="1"/>
          <p:nvPr/>
        </p:nvSpPr>
        <p:spPr>
          <a:xfrm>
            <a:off x="35496" y="4579750"/>
            <a:ext cx="976549" cy="461665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M1: </a:t>
            </a:r>
            <a:r>
              <a:rPr lang="pt-BR" sz="800" b="1" dirty="0">
                <a:latin typeface="+mn-lt"/>
                <a:cs typeface="Calibri"/>
              </a:rPr>
              <a:t>densidade de </a:t>
            </a:r>
          </a:p>
          <a:p>
            <a:pPr algn="ctr"/>
            <a:r>
              <a:rPr lang="pt-BR" sz="800" b="1" dirty="0">
                <a:latin typeface="+mn-lt"/>
                <a:cs typeface="Calibri"/>
              </a:rPr>
              <a:t>comentários de</a:t>
            </a:r>
          </a:p>
          <a:p>
            <a:pPr algn="ctr"/>
            <a:r>
              <a:rPr lang="pt-BR" sz="800" b="1" dirty="0">
                <a:latin typeface="+mn-lt"/>
                <a:cs typeface="Calibri"/>
              </a:rPr>
              <a:t> um arquivo</a:t>
            </a:r>
            <a:endParaRPr lang="en-US" sz="800" b="1" dirty="0">
              <a:latin typeface="+mn-lt"/>
              <a:cs typeface="Calibri"/>
            </a:endParaRPr>
          </a:p>
        </p:txBody>
      </p:sp>
      <p:sp>
        <p:nvSpPr>
          <p:cNvPr id="68" name="TextBox 40">
            <a:extLst>
              <a:ext uri="{FF2B5EF4-FFF2-40B4-BE49-F238E27FC236}">
                <a16:creationId xmlns:a16="http://schemas.microsoft.com/office/drawing/2014/main" id="{ED764AF8-A56D-0545-BDD8-39E60C99FC44}"/>
              </a:ext>
            </a:extLst>
          </p:cNvPr>
          <p:cNvSpPr txBox="1"/>
          <p:nvPr/>
        </p:nvSpPr>
        <p:spPr>
          <a:xfrm>
            <a:off x="1125197" y="4579750"/>
            <a:ext cx="733695" cy="450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M2: total de </a:t>
            </a:r>
            <a:r>
              <a:rPr lang="en-US" sz="800" b="1" dirty="0" err="1">
                <a:latin typeface="+mn-lt"/>
                <a:cs typeface="Calibri"/>
              </a:rPr>
              <a:t>arquivos</a:t>
            </a:r>
            <a:endParaRPr lang="en-US" sz="200" b="1" dirty="0">
              <a:latin typeface="+mn-lt"/>
              <a:cs typeface="Calibri"/>
            </a:endParaRPr>
          </a:p>
        </p:txBody>
      </p:sp>
      <p:sp>
        <p:nvSpPr>
          <p:cNvPr id="69" name="TextBox 41">
            <a:extLst>
              <a:ext uri="{FF2B5EF4-FFF2-40B4-BE49-F238E27FC236}">
                <a16:creationId xmlns:a16="http://schemas.microsoft.com/office/drawing/2014/main" id="{1EBF8487-5546-FC48-A7D2-FCC4B05A5EF6}"/>
              </a:ext>
            </a:extLst>
          </p:cNvPr>
          <p:cNvSpPr txBox="1"/>
          <p:nvPr/>
        </p:nvSpPr>
        <p:spPr>
          <a:xfrm>
            <a:off x="1972044" y="4579750"/>
            <a:ext cx="1007006" cy="461665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M3: </a:t>
            </a:r>
            <a:r>
              <a:rPr lang="en-US" sz="800" b="1" dirty="0" err="1">
                <a:latin typeface="+mn-lt"/>
                <a:cs typeface="Calibri"/>
              </a:rPr>
              <a:t>Complexidade</a:t>
            </a:r>
            <a:r>
              <a:rPr lang="en-US" sz="800" b="1" dirty="0"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 err="1">
                <a:latin typeface="+mn-lt"/>
                <a:cs typeface="Calibri"/>
              </a:rPr>
              <a:t>Ciclomática</a:t>
            </a:r>
            <a:r>
              <a:rPr lang="en-US" sz="800" b="1" dirty="0"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>
                <a:latin typeface="+mn-lt"/>
                <a:cs typeface="Calibri"/>
              </a:rPr>
              <a:t>de um </a:t>
            </a:r>
            <a:r>
              <a:rPr lang="en-US" sz="800" b="1" dirty="0" err="1">
                <a:latin typeface="+mn-lt"/>
                <a:cs typeface="Calibri"/>
              </a:rPr>
              <a:t>arquivo</a:t>
            </a:r>
            <a:r>
              <a:rPr lang="en-US" sz="800" b="1" dirty="0">
                <a:latin typeface="+mn-lt"/>
                <a:cs typeface="Calibri"/>
              </a:rPr>
              <a:t> </a:t>
            </a:r>
          </a:p>
        </p:txBody>
      </p:sp>
      <p:cxnSp>
        <p:nvCxnSpPr>
          <p:cNvPr id="70" name="Straight Arrow Connector 43">
            <a:extLst>
              <a:ext uri="{FF2B5EF4-FFF2-40B4-BE49-F238E27FC236}">
                <a16:creationId xmlns:a16="http://schemas.microsoft.com/office/drawing/2014/main" id="{839B7336-E535-BA41-B02A-A6C7CE3761B1}"/>
              </a:ext>
            </a:extLst>
          </p:cNvPr>
          <p:cNvCxnSpPr>
            <a:cxnSpLocks/>
            <a:stCxn id="67" idx="0"/>
            <a:endCxn id="66" idx="2"/>
          </p:cNvCxnSpPr>
          <p:nvPr/>
        </p:nvCxnSpPr>
        <p:spPr>
          <a:xfrm flipV="1">
            <a:off x="523771" y="4187779"/>
            <a:ext cx="701656" cy="391971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44">
            <a:extLst>
              <a:ext uri="{FF2B5EF4-FFF2-40B4-BE49-F238E27FC236}">
                <a16:creationId xmlns:a16="http://schemas.microsoft.com/office/drawing/2014/main" id="{B23D36EE-6365-754F-A367-6F419A39390A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H="1" flipV="1">
            <a:off x="1225427" y="4187779"/>
            <a:ext cx="266618" cy="391971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45">
            <a:extLst>
              <a:ext uri="{FF2B5EF4-FFF2-40B4-BE49-F238E27FC236}">
                <a16:creationId xmlns:a16="http://schemas.microsoft.com/office/drawing/2014/main" id="{BD484491-55C6-4945-8DFD-1430A133EDAD}"/>
              </a:ext>
            </a:extLst>
          </p:cNvPr>
          <p:cNvCxnSpPr>
            <a:cxnSpLocks/>
            <a:stCxn id="68" idx="0"/>
            <a:endCxn id="135" idx="2"/>
          </p:cNvCxnSpPr>
          <p:nvPr/>
        </p:nvCxnSpPr>
        <p:spPr>
          <a:xfrm flipV="1">
            <a:off x="1492045" y="4176603"/>
            <a:ext cx="1150509" cy="40314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46">
            <a:extLst>
              <a:ext uri="{FF2B5EF4-FFF2-40B4-BE49-F238E27FC236}">
                <a16:creationId xmlns:a16="http://schemas.microsoft.com/office/drawing/2014/main" id="{F6F7CFF3-CBFF-4F42-BFC9-53187E5665C6}"/>
              </a:ext>
            </a:extLst>
          </p:cNvPr>
          <p:cNvCxnSpPr>
            <a:cxnSpLocks/>
            <a:stCxn id="69" idx="0"/>
            <a:endCxn id="135" idx="2"/>
          </p:cNvCxnSpPr>
          <p:nvPr/>
        </p:nvCxnSpPr>
        <p:spPr>
          <a:xfrm flipV="1">
            <a:off x="2475547" y="4176603"/>
            <a:ext cx="167007" cy="40314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48">
            <a:extLst>
              <a:ext uri="{FF2B5EF4-FFF2-40B4-BE49-F238E27FC236}">
                <a16:creationId xmlns:a16="http://schemas.microsoft.com/office/drawing/2014/main" id="{AF6412B9-9D1B-B54D-8121-687CCC7258A8}"/>
              </a:ext>
            </a:extLst>
          </p:cNvPr>
          <p:cNvCxnSpPr>
            <a:cxnSpLocks/>
            <a:stCxn id="135" idx="0"/>
            <a:endCxn id="62" idx="2"/>
          </p:cNvCxnSpPr>
          <p:nvPr/>
        </p:nvCxnSpPr>
        <p:spPr>
          <a:xfrm flipH="1" flipV="1">
            <a:off x="2287901" y="3460358"/>
            <a:ext cx="354653" cy="254580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49">
            <a:extLst>
              <a:ext uri="{FF2B5EF4-FFF2-40B4-BE49-F238E27FC236}">
                <a16:creationId xmlns:a16="http://schemas.microsoft.com/office/drawing/2014/main" id="{BBE7C785-C042-584C-B20D-370B1F9F0848}"/>
              </a:ext>
            </a:extLst>
          </p:cNvPr>
          <p:cNvCxnSpPr>
            <a:cxnSpLocks/>
            <a:stCxn id="66" idx="0"/>
            <a:endCxn id="61" idx="2"/>
          </p:cNvCxnSpPr>
          <p:nvPr/>
        </p:nvCxnSpPr>
        <p:spPr>
          <a:xfrm flipH="1" flipV="1">
            <a:off x="1223304" y="3470515"/>
            <a:ext cx="2123" cy="25338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50">
            <a:extLst>
              <a:ext uri="{FF2B5EF4-FFF2-40B4-BE49-F238E27FC236}">
                <a16:creationId xmlns:a16="http://schemas.microsoft.com/office/drawing/2014/main" id="{AF424C43-6CB7-AE4C-AAC1-6AD1717A87DE}"/>
              </a:ext>
            </a:extLst>
          </p:cNvPr>
          <p:cNvSpPr txBox="1"/>
          <p:nvPr/>
        </p:nvSpPr>
        <p:spPr>
          <a:xfrm>
            <a:off x="6620998" y="5384611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n-lt"/>
              </a:rPr>
              <a:t>…</a:t>
            </a:r>
          </a:p>
        </p:txBody>
      </p:sp>
      <p:cxnSp>
        <p:nvCxnSpPr>
          <p:cNvPr id="77" name="Straight Arrow Connector 51">
            <a:extLst>
              <a:ext uri="{FF2B5EF4-FFF2-40B4-BE49-F238E27FC236}">
                <a16:creationId xmlns:a16="http://schemas.microsoft.com/office/drawing/2014/main" id="{A4C30C85-00E4-AD40-B407-213B9F060A5B}"/>
              </a:ext>
            </a:extLst>
          </p:cNvPr>
          <p:cNvCxnSpPr>
            <a:cxnSpLocks/>
            <a:stCxn id="51" idx="0"/>
            <a:endCxn id="67" idx="2"/>
          </p:cNvCxnSpPr>
          <p:nvPr/>
        </p:nvCxnSpPr>
        <p:spPr>
          <a:xfrm flipH="1" flipV="1">
            <a:off x="523771" y="5041415"/>
            <a:ext cx="4303037" cy="659963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52">
            <a:extLst>
              <a:ext uri="{FF2B5EF4-FFF2-40B4-BE49-F238E27FC236}">
                <a16:creationId xmlns:a16="http://schemas.microsoft.com/office/drawing/2014/main" id="{0A3C0C58-28FC-C845-943D-81BA2C9321F5}"/>
              </a:ext>
            </a:extLst>
          </p:cNvPr>
          <p:cNvCxnSpPr>
            <a:cxnSpLocks/>
            <a:stCxn id="51" idx="0"/>
            <a:endCxn id="68" idx="2"/>
          </p:cNvCxnSpPr>
          <p:nvPr/>
        </p:nvCxnSpPr>
        <p:spPr>
          <a:xfrm flipH="1" flipV="1">
            <a:off x="1492045" y="5030365"/>
            <a:ext cx="3334763" cy="671013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53">
            <a:extLst>
              <a:ext uri="{FF2B5EF4-FFF2-40B4-BE49-F238E27FC236}">
                <a16:creationId xmlns:a16="http://schemas.microsoft.com/office/drawing/2014/main" id="{A16E8C26-6BE7-5D4A-983D-7218A642E964}"/>
              </a:ext>
            </a:extLst>
          </p:cNvPr>
          <p:cNvCxnSpPr>
            <a:cxnSpLocks/>
            <a:stCxn id="51" idx="0"/>
            <a:endCxn id="69" idx="2"/>
          </p:cNvCxnSpPr>
          <p:nvPr/>
        </p:nvCxnSpPr>
        <p:spPr>
          <a:xfrm flipH="1" flipV="1">
            <a:off x="2475547" y="5041415"/>
            <a:ext cx="2351261" cy="659963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54">
            <a:extLst>
              <a:ext uri="{FF2B5EF4-FFF2-40B4-BE49-F238E27FC236}">
                <a16:creationId xmlns:a16="http://schemas.microsoft.com/office/drawing/2014/main" id="{41BBC2B7-7A3F-594E-99AD-8190D06AAD8E}"/>
              </a:ext>
            </a:extLst>
          </p:cNvPr>
          <p:cNvCxnSpPr>
            <a:cxnSpLocks/>
            <a:stCxn id="51" idx="0"/>
            <a:endCxn id="82" idx="2"/>
          </p:cNvCxnSpPr>
          <p:nvPr/>
        </p:nvCxnSpPr>
        <p:spPr>
          <a:xfrm flipH="1" flipV="1">
            <a:off x="3484297" y="5030365"/>
            <a:ext cx="1342511" cy="671013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36">
            <a:extLst>
              <a:ext uri="{FF2B5EF4-FFF2-40B4-BE49-F238E27FC236}">
                <a16:creationId xmlns:a16="http://schemas.microsoft.com/office/drawing/2014/main" id="{3BDEA66B-D028-B244-B786-B53D1156837D}"/>
              </a:ext>
            </a:extLst>
          </p:cNvPr>
          <p:cNvSpPr txBox="1"/>
          <p:nvPr/>
        </p:nvSpPr>
        <p:spPr>
          <a:xfrm>
            <a:off x="3923928" y="3121804"/>
            <a:ext cx="941283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AM4: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Arquivos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criticos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/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blocantes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82" name="TextBox 42">
            <a:extLst>
              <a:ext uri="{FF2B5EF4-FFF2-40B4-BE49-F238E27FC236}">
                <a16:creationId xmlns:a16="http://schemas.microsoft.com/office/drawing/2014/main" id="{22C0C7D8-71E4-B247-A8E5-B7D97451D504}"/>
              </a:ext>
            </a:extLst>
          </p:cNvPr>
          <p:cNvSpPr txBox="1"/>
          <p:nvPr/>
        </p:nvSpPr>
        <p:spPr>
          <a:xfrm>
            <a:off x="3092202" y="4579750"/>
            <a:ext cx="784190" cy="450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M4: </a:t>
            </a:r>
            <a:r>
              <a:rPr lang="en-US" sz="800" b="1" dirty="0" err="1">
                <a:latin typeface="+mn-lt"/>
                <a:cs typeface="Calibri"/>
              </a:rPr>
              <a:t>qtde</a:t>
            </a:r>
            <a:r>
              <a:rPr lang="en-US" sz="800" b="1" dirty="0">
                <a:latin typeface="+mn-lt"/>
                <a:cs typeface="Calibri"/>
              </a:rPr>
              <a:t> LOC </a:t>
            </a:r>
          </a:p>
          <a:p>
            <a:pPr algn="ctr"/>
            <a:r>
              <a:rPr lang="en-US" sz="800" b="1" dirty="0" err="1">
                <a:latin typeface="+mn-lt"/>
                <a:cs typeface="Calibri"/>
              </a:rPr>
              <a:t>duplicadas</a:t>
            </a:r>
            <a:endParaRPr lang="en-US" sz="800" b="1" dirty="0">
              <a:latin typeface="+mn-lt"/>
              <a:cs typeface="Calibri"/>
            </a:endParaRPr>
          </a:p>
        </p:txBody>
      </p:sp>
      <p:cxnSp>
        <p:nvCxnSpPr>
          <p:cNvPr id="83" name="Straight Arrow Connector 15">
            <a:extLst>
              <a:ext uri="{FF2B5EF4-FFF2-40B4-BE49-F238E27FC236}">
                <a16:creationId xmlns:a16="http://schemas.microsoft.com/office/drawing/2014/main" id="{E3A97F07-B32C-504F-A3DC-EE96D1231C1B}"/>
              </a:ext>
            </a:extLst>
          </p:cNvPr>
          <p:cNvCxnSpPr>
            <a:cxnSpLocks/>
            <a:stCxn id="82" idx="0"/>
            <a:endCxn id="63" idx="2"/>
          </p:cNvCxnSpPr>
          <p:nvPr/>
        </p:nvCxnSpPr>
        <p:spPr>
          <a:xfrm flipH="1" flipV="1">
            <a:off x="3284791" y="3460358"/>
            <a:ext cx="199506" cy="111939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17">
            <a:extLst>
              <a:ext uri="{FF2B5EF4-FFF2-40B4-BE49-F238E27FC236}">
                <a16:creationId xmlns:a16="http://schemas.microsoft.com/office/drawing/2014/main" id="{AF8EB707-CE99-DB41-BE66-2ADA2B6AEFC0}"/>
              </a:ext>
            </a:extLst>
          </p:cNvPr>
          <p:cNvSpPr txBox="1"/>
          <p:nvPr/>
        </p:nvSpPr>
        <p:spPr>
          <a:xfrm>
            <a:off x="5393708" y="2142402"/>
            <a:ext cx="875560" cy="382477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 err="1">
                <a:solidFill>
                  <a:schemeClr val="bg1"/>
                </a:solidFill>
                <a:latin typeface="+mn-lt"/>
                <a:cs typeface="Calibri"/>
              </a:rPr>
              <a:t>Dívida</a:t>
            </a:r>
            <a:r>
              <a:rPr lang="en-US" sz="9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+mn-lt"/>
                <a:cs typeface="Calibri"/>
              </a:rPr>
              <a:t>Técnica</a:t>
            </a: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>
                <a:solidFill>
                  <a:schemeClr val="bg1"/>
                </a:solidFill>
                <a:latin typeface="+mn-lt"/>
                <a:cs typeface="Calibri"/>
              </a:rPr>
              <a:t>(</a:t>
            </a:r>
            <a:r>
              <a:rPr lang="en-US" sz="900" b="1" dirty="0" err="1">
                <a:solidFill>
                  <a:schemeClr val="bg1"/>
                </a:solidFill>
                <a:latin typeface="+mn-lt"/>
                <a:cs typeface="Calibri"/>
              </a:rPr>
              <a:t>Squale</a:t>
            </a:r>
            <a:r>
              <a:rPr lang="en-US" sz="900" b="1" dirty="0">
                <a:solidFill>
                  <a:schemeClr val="bg1"/>
                </a:solidFill>
                <a:latin typeface="+mn-lt"/>
                <a:cs typeface="Calibri"/>
              </a:rPr>
              <a:t>)</a:t>
            </a:r>
          </a:p>
        </p:txBody>
      </p:sp>
      <p:cxnSp>
        <p:nvCxnSpPr>
          <p:cNvPr id="85" name="Straight Arrow Connector 23">
            <a:extLst>
              <a:ext uri="{FF2B5EF4-FFF2-40B4-BE49-F238E27FC236}">
                <a16:creationId xmlns:a16="http://schemas.microsoft.com/office/drawing/2014/main" id="{1E277375-7930-9841-A14D-6D3BA0CEB755}"/>
              </a:ext>
            </a:extLst>
          </p:cNvPr>
          <p:cNvCxnSpPr>
            <a:cxnSpLocks/>
            <a:stCxn id="84" idx="0"/>
            <a:endCxn id="58" idx="2"/>
          </p:cNvCxnSpPr>
          <p:nvPr/>
        </p:nvCxnSpPr>
        <p:spPr>
          <a:xfrm flipH="1" flipV="1">
            <a:off x="3705296" y="1686010"/>
            <a:ext cx="2126192" cy="45639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36">
            <a:extLst>
              <a:ext uri="{FF2B5EF4-FFF2-40B4-BE49-F238E27FC236}">
                <a16:creationId xmlns:a16="http://schemas.microsoft.com/office/drawing/2014/main" id="{E5D72BB2-4165-5A49-9296-11594565A63D}"/>
              </a:ext>
            </a:extLst>
          </p:cNvPr>
          <p:cNvSpPr txBox="1"/>
          <p:nvPr/>
        </p:nvSpPr>
        <p:spPr>
          <a:xfrm>
            <a:off x="5348859" y="3131961"/>
            <a:ext cx="971741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AM5: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Pecepção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de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Dívida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Técnica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cxnSp>
        <p:nvCxnSpPr>
          <p:cNvPr id="87" name="Straight Arrow Connector 15">
            <a:extLst>
              <a:ext uri="{FF2B5EF4-FFF2-40B4-BE49-F238E27FC236}">
                <a16:creationId xmlns:a16="http://schemas.microsoft.com/office/drawing/2014/main" id="{A8DD1287-349B-1145-9F5F-51C1C305E8DB}"/>
              </a:ext>
            </a:extLst>
          </p:cNvPr>
          <p:cNvCxnSpPr>
            <a:cxnSpLocks/>
            <a:stCxn id="86" idx="0"/>
            <a:endCxn id="84" idx="2"/>
          </p:cNvCxnSpPr>
          <p:nvPr/>
        </p:nvCxnSpPr>
        <p:spPr>
          <a:xfrm flipH="1" flipV="1">
            <a:off x="5831488" y="2524879"/>
            <a:ext cx="3242" cy="60708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18">
            <a:extLst>
              <a:ext uri="{FF2B5EF4-FFF2-40B4-BE49-F238E27FC236}">
                <a16:creationId xmlns:a16="http://schemas.microsoft.com/office/drawing/2014/main" id="{D2888B5A-CB94-A047-9D94-747612E0FA40}"/>
              </a:ext>
            </a:extLst>
          </p:cNvPr>
          <p:cNvSpPr txBox="1"/>
          <p:nvPr/>
        </p:nvSpPr>
        <p:spPr>
          <a:xfrm>
            <a:off x="7343192" y="1304095"/>
            <a:ext cx="883575" cy="38247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 err="1">
                <a:solidFill>
                  <a:schemeClr val="bg1"/>
                </a:solidFill>
                <a:latin typeface="+mn-lt"/>
                <a:cs typeface="Arial"/>
              </a:rPr>
              <a:t>Confiabilidade</a:t>
            </a: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</p:txBody>
      </p:sp>
      <p:sp>
        <p:nvSpPr>
          <p:cNvPr id="89" name="TextBox 17">
            <a:extLst>
              <a:ext uri="{FF2B5EF4-FFF2-40B4-BE49-F238E27FC236}">
                <a16:creationId xmlns:a16="http://schemas.microsoft.com/office/drawing/2014/main" id="{5F706891-6B3A-4E4F-9352-ECCC5FA8C303}"/>
              </a:ext>
            </a:extLst>
          </p:cNvPr>
          <p:cNvSpPr txBox="1"/>
          <p:nvPr/>
        </p:nvSpPr>
        <p:spPr>
          <a:xfrm>
            <a:off x="7407999" y="2151869"/>
            <a:ext cx="755335" cy="313227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 err="1">
                <a:solidFill>
                  <a:schemeClr val="bg1"/>
                </a:solidFill>
                <a:latin typeface="+mn-lt"/>
                <a:cs typeface="Calibri"/>
              </a:rPr>
              <a:t>Maturidade</a:t>
            </a: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cxnSp>
        <p:nvCxnSpPr>
          <p:cNvPr id="90" name="Straight Arrow Connector 23">
            <a:extLst>
              <a:ext uri="{FF2B5EF4-FFF2-40B4-BE49-F238E27FC236}">
                <a16:creationId xmlns:a16="http://schemas.microsoft.com/office/drawing/2014/main" id="{3F9FAF09-F1D2-A048-88F4-3A93FA3692DE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H="1" flipV="1">
            <a:off x="7784980" y="1686572"/>
            <a:ext cx="687" cy="46529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36">
            <a:extLst>
              <a:ext uri="{FF2B5EF4-FFF2-40B4-BE49-F238E27FC236}">
                <a16:creationId xmlns:a16="http://schemas.microsoft.com/office/drawing/2014/main" id="{A528491B-073F-D147-8269-A22E7565B567}"/>
              </a:ext>
            </a:extLst>
          </p:cNvPr>
          <p:cNvSpPr txBox="1"/>
          <p:nvPr/>
        </p:nvSpPr>
        <p:spPr>
          <a:xfrm>
            <a:off x="6613120" y="3131961"/>
            <a:ext cx="112723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AM6: Testes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Unitários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Com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sucesso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cxnSp>
        <p:nvCxnSpPr>
          <p:cNvPr id="92" name="Straight Arrow Connector 15">
            <a:extLst>
              <a:ext uri="{FF2B5EF4-FFF2-40B4-BE49-F238E27FC236}">
                <a16:creationId xmlns:a16="http://schemas.microsoft.com/office/drawing/2014/main" id="{64BA53B9-FBB4-4D48-B151-0B1492A30DC1}"/>
              </a:ext>
            </a:extLst>
          </p:cNvPr>
          <p:cNvCxnSpPr>
            <a:cxnSpLocks/>
            <a:stCxn id="91" idx="0"/>
            <a:endCxn id="89" idx="2"/>
          </p:cNvCxnSpPr>
          <p:nvPr/>
        </p:nvCxnSpPr>
        <p:spPr>
          <a:xfrm flipV="1">
            <a:off x="7176736" y="2465096"/>
            <a:ext cx="608931" cy="666865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36">
            <a:extLst>
              <a:ext uri="{FF2B5EF4-FFF2-40B4-BE49-F238E27FC236}">
                <a16:creationId xmlns:a16="http://schemas.microsoft.com/office/drawing/2014/main" id="{256A3165-D4D6-8D44-80BD-658F84C42AF2}"/>
              </a:ext>
            </a:extLst>
          </p:cNvPr>
          <p:cNvSpPr txBox="1"/>
          <p:nvPr/>
        </p:nvSpPr>
        <p:spPr>
          <a:xfrm>
            <a:off x="7867287" y="3143290"/>
            <a:ext cx="891590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AM7: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Cobertura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de Testes</a:t>
            </a:r>
          </a:p>
        </p:txBody>
      </p:sp>
      <p:cxnSp>
        <p:nvCxnSpPr>
          <p:cNvPr id="94" name="Straight Arrow Connector 15">
            <a:extLst>
              <a:ext uri="{FF2B5EF4-FFF2-40B4-BE49-F238E27FC236}">
                <a16:creationId xmlns:a16="http://schemas.microsoft.com/office/drawing/2014/main" id="{502F47D7-B388-EC4A-9B63-D18A6A36632D}"/>
              </a:ext>
            </a:extLst>
          </p:cNvPr>
          <p:cNvCxnSpPr>
            <a:cxnSpLocks/>
            <a:stCxn id="93" idx="0"/>
            <a:endCxn id="89" idx="2"/>
          </p:cNvCxnSpPr>
          <p:nvPr/>
        </p:nvCxnSpPr>
        <p:spPr>
          <a:xfrm flipH="1" flipV="1">
            <a:off x="7785667" y="2465096"/>
            <a:ext cx="527415" cy="67819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18">
            <a:extLst>
              <a:ext uri="{FF2B5EF4-FFF2-40B4-BE49-F238E27FC236}">
                <a16:creationId xmlns:a16="http://schemas.microsoft.com/office/drawing/2014/main" id="{5E2A8F06-4E34-F04F-A43F-6FC53DEDAF0E}"/>
              </a:ext>
            </a:extLst>
          </p:cNvPr>
          <p:cNvSpPr txBox="1"/>
          <p:nvPr/>
        </p:nvSpPr>
        <p:spPr>
          <a:xfrm>
            <a:off x="5125904" y="299700"/>
            <a:ext cx="1152000" cy="468000"/>
          </a:xfrm>
          <a:prstGeom prst="rect">
            <a:avLst/>
          </a:prstGeom>
          <a:solidFill>
            <a:srgbClr val="002060">
              <a:alpha val="76000"/>
            </a:srgbClr>
          </a:solidFill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000" b="1" dirty="0" err="1">
                <a:solidFill>
                  <a:schemeClr val="bg1"/>
                </a:solidFill>
                <a:latin typeface="+mn-lt"/>
                <a:cs typeface="Arial"/>
              </a:rPr>
              <a:t>Configuração</a:t>
            </a:r>
            <a:r>
              <a:rPr lang="en-US" sz="1000" b="1" dirty="0">
                <a:solidFill>
                  <a:schemeClr val="bg1"/>
                </a:solidFill>
                <a:latin typeface="+mn-lt"/>
                <a:cs typeface="Arial"/>
              </a:rPr>
              <a:t> de</a:t>
            </a:r>
          </a:p>
          <a:p>
            <a:pPr algn="ctr">
              <a:lnSpc>
                <a:spcPct val="50000"/>
              </a:lnSpc>
            </a:pPr>
            <a:endParaRPr lang="en-US" sz="10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r>
              <a:rPr lang="en-US" sz="1000" b="1" dirty="0" err="1">
                <a:solidFill>
                  <a:schemeClr val="bg1"/>
                </a:solidFill>
                <a:cs typeface="Arial"/>
              </a:rPr>
              <a:t>Qualidade</a:t>
            </a:r>
            <a:endParaRPr lang="en-US" sz="1000" b="1" dirty="0">
              <a:solidFill>
                <a:schemeClr val="bg1"/>
              </a:solidFill>
              <a:latin typeface="+mn-lt"/>
              <a:cs typeface="Arial"/>
            </a:endParaRPr>
          </a:p>
        </p:txBody>
      </p:sp>
      <p:cxnSp>
        <p:nvCxnSpPr>
          <p:cNvPr id="96" name="Straight Arrow Connector 23">
            <a:extLst>
              <a:ext uri="{FF2B5EF4-FFF2-40B4-BE49-F238E27FC236}">
                <a16:creationId xmlns:a16="http://schemas.microsoft.com/office/drawing/2014/main" id="{2BDF3363-4542-D749-9DEA-3F013BFB271E}"/>
              </a:ext>
            </a:extLst>
          </p:cNvPr>
          <p:cNvCxnSpPr>
            <a:cxnSpLocks/>
            <a:stCxn id="58" idx="0"/>
            <a:endCxn id="95" idx="2"/>
          </p:cNvCxnSpPr>
          <p:nvPr/>
        </p:nvCxnSpPr>
        <p:spPr>
          <a:xfrm flipV="1">
            <a:off x="3705296" y="767700"/>
            <a:ext cx="1996608" cy="535833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23">
            <a:extLst>
              <a:ext uri="{FF2B5EF4-FFF2-40B4-BE49-F238E27FC236}">
                <a16:creationId xmlns:a16="http://schemas.microsoft.com/office/drawing/2014/main" id="{116BA91E-0971-0243-9CA5-7BC5E28038D9}"/>
              </a:ext>
            </a:extLst>
          </p:cNvPr>
          <p:cNvCxnSpPr>
            <a:cxnSpLocks/>
            <a:stCxn id="88" idx="0"/>
            <a:endCxn id="95" idx="2"/>
          </p:cNvCxnSpPr>
          <p:nvPr/>
        </p:nvCxnSpPr>
        <p:spPr>
          <a:xfrm flipH="1" flipV="1">
            <a:off x="5701904" y="767700"/>
            <a:ext cx="2083076" cy="536395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tângulo 97">
                <a:extLst>
                  <a:ext uri="{FF2B5EF4-FFF2-40B4-BE49-F238E27FC236}">
                    <a16:creationId xmlns:a16="http://schemas.microsoft.com/office/drawing/2014/main" id="{7E91C888-1873-4A4C-968A-FBB685CACFD5}"/>
                  </a:ext>
                </a:extLst>
              </p:cNvPr>
              <p:cNvSpPr/>
              <p:nvPr/>
            </p:nvSpPr>
            <p:spPr>
              <a:xfrm>
                <a:off x="4152162" y="1338356"/>
                <a:ext cx="147657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pt-BR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000" b="1" i="1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𝑸𝑪</m:t>
                        </m:r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𝑭𝑴</m:t>
                        </m:r>
                      </m:e>
                    </m:d>
                  </m:oMath>
                </a14:m>
                <a:r>
                  <a:rPr lang="pt-BR" sz="1000" b="1" dirty="0"/>
                  <a:t> = 0,48</a:t>
                </a:r>
              </a:p>
            </p:txBody>
          </p:sp>
        </mc:Choice>
        <mc:Fallback xmlns="">
          <p:sp>
            <p:nvSpPr>
              <p:cNvPr id="98" name="Retângulo 97">
                <a:extLst>
                  <a:ext uri="{FF2B5EF4-FFF2-40B4-BE49-F238E27FC236}">
                    <a16:creationId xmlns:a16="http://schemas.microsoft.com/office/drawing/2014/main" id="{7E91C888-1873-4A4C-968A-FBB685CAC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162" y="1338356"/>
                <a:ext cx="1476573" cy="246221"/>
              </a:xfrm>
              <a:prstGeom prst="rect">
                <a:avLst/>
              </a:prstGeom>
              <a:blipFill>
                <a:blip r:embed="rId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tângulo 103">
                <a:extLst>
                  <a:ext uri="{FF2B5EF4-FFF2-40B4-BE49-F238E27FC236}">
                    <a16:creationId xmlns:a16="http://schemas.microsoft.com/office/drawing/2014/main" id="{79849AA3-3558-D348-A880-9CBDD93DF623}"/>
                  </a:ext>
                </a:extLst>
              </p:cNvPr>
              <p:cNvSpPr/>
              <p:nvPr/>
            </p:nvSpPr>
            <p:spPr>
              <a:xfrm>
                <a:off x="1954889" y="2888159"/>
                <a:ext cx="638380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700" dirty="0"/>
                  <a:t> = 0,3</a:t>
                </a:r>
              </a:p>
            </p:txBody>
          </p:sp>
        </mc:Choice>
        <mc:Fallback xmlns="">
          <p:sp>
            <p:nvSpPr>
              <p:cNvPr id="104" name="Retângulo 103">
                <a:extLst>
                  <a:ext uri="{FF2B5EF4-FFF2-40B4-BE49-F238E27FC236}">
                    <a16:creationId xmlns:a16="http://schemas.microsoft.com/office/drawing/2014/main" id="{79849AA3-3558-D348-A880-9CBDD93DF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889" y="2888159"/>
                <a:ext cx="638380" cy="200055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7CD994DC-F37B-FE4A-A506-0D9977CACEFA}"/>
                  </a:ext>
                </a:extLst>
              </p:cNvPr>
              <p:cNvSpPr/>
              <p:nvPr/>
            </p:nvSpPr>
            <p:spPr>
              <a:xfrm>
                <a:off x="2556966" y="2708920"/>
                <a:ext cx="683264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sz="700" dirty="0"/>
                  <a:t> = 0,25</a:t>
                </a:r>
              </a:p>
            </p:txBody>
          </p:sp>
        </mc:Choice>
        <mc:Fallback xmlns=""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7CD994DC-F37B-FE4A-A506-0D9977CAC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966" y="2708920"/>
                <a:ext cx="683264" cy="200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tângulo 106">
                <a:extLst>
                  <a:ext uri="{FF2B5EF4-FFF2-40B4-BE49-F238E27FC236}">
                    <a16:creationId xmlns:a16="http://schemas.microsoft.com/office/drawing/2014/main" id="{CBC00F23-4087-0D4E-9F9E-DA20BC5C826F}"/>
                  </a:ext>
                </a:extLst>
              </p:cNvPr>
              <p:cNvSpPr/>
              <p:nvPr/>
            </p:nvSpPr>
            <p:spPr>
              <a:xfrm>
                <a:off x="3995936" y="2735303"/>
                <a:ext cx="571054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t-BR" sz="700" dirty="0"/>
                  <a:t> = 1</a:t>
                </a:r>
              </a:p>
            </p:txBody>
          </p:sp>
        </mc:Choice>
        <mc:Fallback xmlns="">
          <p:sp>
            <p:nvSpPr>
              <p:cNvPr id="107" name="Retângulo 106">
                <a:extLst>
                  <a:ext uri="{FF2B5EF4-FFF2-40B4-BE49-F238E27FC236}">
                    <a16:creationId xmlns:a16="http://schemas.microsoft.com/office/drawing/2014/main" id="{CBC00F23-4087-0D4E-9F9E-DA20BC5C8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2735303"/>
                <a:ext cx="571054" cy="200055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E8212A3E-3529-BF43-99F5-56EC661CFD06}"/>
                  </a:ext>
                </a:extLst>
              </p:cNvPr>
              <p:cNvSpPr/>
              <p:nvPr/>
            </p:nvSpPr>
            <p:spPr>
              <a:xfrm>
                <a:off x="5522089" y="2750904"/>
                <a:ext cx="571054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pt-BR" sz="700" dirty="0"/>
                  <a:t> = 1</a:t>
                </a:r>
              </a:p>
            </p:txBody>
          </p:sp>
        </mc:Choice>
        <mc:Fallback xmlns=""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E8212A3E-3529-BF43-99F5-56EC661CF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089" y="2750904"/>
                <a:ext cx="571054" cy="200055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42">
            <a:extLst>
              <a:ext uri="{FF2B5EF4-FFF2-40B4-BE49-F238E27FC236}">
                <a16:creationId xmlns:a16="http://schemas.microsoft.com/office/drawing/2014/main" id="{0C19A22F-0E0E-1440-9449-EC5AD47EB5D3}"/>
              </a:ext>
            </a:extLst>
          </p:cNvPr>
          <p:cNvSpPr txBox="1"/>
          <p:nvPr/>
        </p:nvSpPr>
        <p:spPr>
          <a:xfrm>
            <a:off x="3989544" y="4579750"/>
            <a:ext cx="761748" cy="41984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M5: </a:t>
            </a:r>
            <a:r>
              <a:rPr lang="en-US" sz="800" b="1" dirty="0" err="1">
                <a:latin typeface="+mn-lt"/>
                <a:cs typeface="Calibri"/>
              </a:rPr>
              <a:t>qtde</a:t>
            </a:r>
            <a:r>
              <a:rPr lang="en-US" sz="800" b="1" dirty="0">
                <a:latin typeface="+mn-lt"/>
                <a:cs typeface="Calibri"/>
              </a:rPr>
              <a:t> LOC</a:t>
            </a:r>
          </a:p>
        </p:txBody>
      </p:sp>
      <p:cxnSp>
        <p:nvCxnSpPr>
          <p:cNvPr id="110" name="Straight Arrow Connector 15">
            <a:extLst>
              <a:ext uri="{FF2B5EF4-FFF2-40B4-BE49-F238E27FC236}">
                <a16:creationId xmlns:a16="http://schemas.microsoft.com/office/drawing/2014/main" id="{74A2FD16-BC12-C149-8441-DFFEB5C25E93}"/>
              </a:ext>
            </a:extLst>
          </p:cNvPr>
          <p:cNvCxnSpPr>
            <a:cxnSpLocks/>
            <a:stCxn id="109" idx="0"/>
            <a:endCxn id="63" idx="2"/>
          </p:cNvCxnSpPr>
          <p:nvPr/>
        </p:nvCxnSpPr>
        <p:spPr>
          <a:xfrm flipH="1" flipV="1">
            <a:off x="3284791" y="3460358"/>
            <a:ext cx="1085627" cy="111939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42">
            <a:extLst>
              <a:ext uri="{FF2B5EF4-FFF2-40B4-BE49-F238E27FC236}">
                <a16:creationId xmlns:a16="http://schemas.microsoft.com/office/drawing/2014/main" id="{7C51F27F-CC86-7A44-833C-B7DA27C28697}"/>
              </a:ext>
            </a:extLst>
          </p:cNvPr>
          <p:cNvSpPr txBox="1"/>
          <p:nvPr/>
        </p:nvSpPr>
        <p:spPr>
          <a:xfrm>
            <a:off x="4864444" y="4579750"/>
            <a:ext cx="651139" cy="40965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M6: </a:t>
            </a:r>
            <a:r>
              <a:rPr lang="en-US" sz="800" b="1" i="1" dirty="0">
                <a:latin typeface="+mn-lt"/>
                <a:cs typeface="Calibri"/>
              </a:rPr>
              <a:t>Issues</a:t>
            </a:r>
            <a:r>
              <a:rPr lang="en-US" sz="800" b="1" dirty="0"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 err="1">
                <a:latin typeface="+mn-lt"/>
                <a:cs typeface="Calibri"/>
              </a:rPr>
              <a:t>Críticas</a:t>
            </a:r>
            <a:endParaRPr lang="en-US" sz="800" b="1" dirty="0">
              <a:latin typeface="+mn-lt"/>
              <a:cs typeface="Calibri"/>
            </a:endParaRPr>
          </a:p>
        </p:txBody>
      </p:sp>
      <p:sp>
        <p:nvSpPr>
          <p:cNvPr id="112" name="TextBox 42">
            <a:extLst>
              <a:ext uri="{FF2B5EF4-FFF2-40B4-BE49-F238E27FC236}">
                <a16:creationId xmlns:a16="http://schemas.microsoft.com/office/drawing/2014/main" id="{5E28B69B-8FBB-DD41-BD90-84B642D222EF}"/>
              </a:ext>
            </a:extLst>
          </p:cNvPr>
          <p:cNvSpPr txBox="1"/>
          <p:nvPr/>
        </p:nvSpPr>
        <p:spPr>
          <a:xfrm>
            <a:off x="6370584" y="4579750"/>
            <a:ext cx="873957" cy="40965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M7: </a:t>
            </a:r>
            <a:r>
              <a:rPr lang="en-US" sz="800" b="1" dirty="0" err="1">
                <a:latin typeface="+mn-lt"/>
                <a:cs typeface="Calibri"/>
              </a:rPr>
              <a:t>Casos</a:t>
            </a:r>
            <a:r>
              <a:rPr lang="en-US" sz="800" b="1" dirty="0">
                <a:latin typeface="+mn-lt"/>
                <a:cs typeface="Calibri"/>
              </a:rPr>
              <a:t> Teste</a:t>
            </a:r>
          </a:p>
          <a:p>
            <a:pPr algn="ctr"/>
            <a:r>
              <a:rPr lang="en-US" sz="800" b="1" dirty="0">
                <a:latin typeface="+mn-lt"/>
                <a:cs typeface="Calibri"/>
              </a:rPr>
              <a:t>(</a:t>
            </a:r>
            <a:r>
              <a:rPr lang="en-US" sz="800" b="1" dirty="0" err="1">
                <a:latin typeface="+mn-lt"/>
                <a:cs typeface="Calibri"/>
              </a:rPr>
              <a:t>sucesso</a:t>
            </a:r>
            <a:r>
              <a:rPr lang="en-US" sz="800" b="1" dirty="0">
                <a:latin typeface="+mn-lt"/>
                <a:cs typeface="Calibri"/>
              </a:rPr>
              <a:t>)</a:t>
            </a:r>
          </a:p>
        </p:txBody>
      </p:sp>
      <p:sp>
        <p:nvSpPr>
          <p:cNvPr id="113" name="TextBox 42">
            <a:extLst>
              <a:ext uri="{FF2B5EF4-FFF2-40B4-BE49-F238E27FC236}">
                <a16:creationId xmlns:a16="http://schemas.microsoft.com/office/drawing/2014/main" id="{59470024-D7CE-CE45-9837-8EAE971CF043}"/>
              </a:ext>
            </a:extLst>
          </p:cNvPr>
          <p:cNvSpPr txBox="1"/>
          <p:nvPr/>
        </p:nvSpPr>
        <p:spPr>
          <a:xfrm>
            <a:off x="8265352" y="4581128"/>
            <a:ext cx="829074" cy="40965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M9: </a:t>
            </a:r>
            <a:r>
              <a:rPr lang="en-US" sz="800" b="1" dirty="0" err="1">
                <a:latin typeface="+mn-lt"/>
                <a:cs typeface="Calibri"/>
              </a:rPr>
              <a:t>Cobertura</a:t>
            </a:r>
            <a:r>
              <a:rPr lang="en-US" sz="800" b="1" dirty="0"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>
                <a:latin typeface="+mn-lt"/>
                <a:cs typeface="Calibri"/>
              </a:rPr>
              <a:t>Testes</a:t>
            </a:r>
          </a:p>
        </p:txBody>
      </p:sp>
      <p:sp>
        <p:nvSpPr>
          <p:cNvPr id="114" name="TextBox 42">
            <a:extLst>
              <a:ext uri="{FF2B5EF4-FFF2-40B4-BE49-F238E27FC236}">
                <a16:creationId xmlns:a16="http://schemas.microsoft.com/office/drawing/2014/main" id="{584CEE4D-B419-BB4C-90F2-E43A46E90B3C}"/>
              </a:ext>
            </a:extLst>
          </p:cNvPr>
          <p:cNvSpPr txBox="1"/>
          <p:nvPr/>
        </p:nvSpPr>
        <p:spPr>
          <a:xfrm>
            <a:off x="7357693" y="4579750"/>
            <a:ext cx="794506" cy="40965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M8: </a:t>
            </a:r>
            <a:r>
              <a:rPr lang="en-US" sz="800" b="1" dirty="0" err="1">
                <a:latin typeface="+mn-lt"/>
                <a:cs typeface="Calibri"/>
              </a:rPr>
              <a:t>Casos</a:t>
            </a:r>
            <a:r>
              <a:rPr lang="en-US" sz="800" b="1" dirty="0">
                <a:latin typeface="+mn-lt"/>
                <a:cs typeface="Calibri"/>
              </a:rPr>
              <a:t> Teste</a:t>
            </a:r>
          </a:p>
          <a:p>
            <a:pPr algn="ctr"/>
            <a:r>
              <a:rPr lang="en-US" sz="800" b="1" dirty="0">
                <a:latin typeface="+mn-lt"/>
                <a:cs typeface="Calibri"/>
              </a:rPr>
              <a:t>(total)</a:t>
            </a:r>
          </a:p>
        </p:txBody>
      </p:sp>
      <p:sp>
        <p:nvSpPr>
          <p:cNvPr id="115" name="TextBox 42">
            <a:extLst>
              <a:ext uri="{FF2B5EF4-FFF2-40B4-BE49-F238E27FC236}">
                <a16:creationId xmlns:a16="http://schemas.microsoft.com/office/drawing/2014/main" id="{4DEF65EC-B7E3-4D4F-9831-7C1DE782E311}"/>
              </a:ext>
            </a:extLst>
          </p:cNvPr>
          <p:cNvSpPr txBox="1"/>
          <p:nvPr/>
        </p:nvSpPr>
        <p:spPr>
          <a:xfrm>
            <a:off x="5628735" y="4579750"/>
            <a:ext cx="628697" cy="40965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M6: </a:t>
            </a:r>
            <a:r>
              <a:rPr lang="en-US" sz="800" b="1" i="1" dirty="0">
                <a:latin typeface="+mn-lt"/>
                <a:cs typeface="Calibri"/>
              </a:rPr>
              <a:t>Issues</a:t>
            </a:r>
          </a:p>
          <a:p>
            <a:pPr algn="ctr"/>
            <a:r>
              <a:rPr lang="en-US" sz="800" b="1" dirty="0">
                <a:latin typeface="+mn-lt"/>
                <a:cs typeface="Calibri"/>
              </a:rPr>
              <a:t> </a:t>
            </a:r>
            <a:r>
              <a:rPr lang="en-US" sz="800" b="1" dirty="0" err="1">
                <a:latin typeface="+mn-lt"/>
                <a:cs typeface="Calibri"/>
              </a:rPr>
              <a:t>Blocante</a:t>
            </a:r>
            <a:endParaRPr lang="en-US" sz="800" b="1" dirty="0">
              <a:latin typeface="+mn-lt"/>
              <a:cs typeface="Calibri"/>
            </a:endParaRPr>
          </a:p>
        </p:txBody>
      </p:sp>
      <p:cxnSp>
        <p:nvCxnSpPr>
          <p:cNvPr id="116" name="Straight Arrow Connector 54">
            <a:extLst>
              <a:ext uri="{FF2B5EF4-FFF2-40B4-BE49-F238E27FC236}">
                <a16:creationId xmlns:a16="http://schemas.microsoft.com/office/drawing/2014/main" id="{13ACAFEB-C94F-6E42-A705-0AF7DCA54053}"/>
              </a:ext>
            </a:extLst>
          </p:cNvPr>
          <p:cNvCxnSpPr>
            <a:cxnSpLocks/>
            <a:stCxn id="111" idx="0"/>
            <a:endCxn id="81" idx="2"/>
          </p:cNvCxnSpPr>
          <p:nvPr/>
        </p:nvCxnSpPr>
        <p:spPr>
          <a:xfrm flipH="1" flipV="1">
            <a:off x="4394570" y="3460358"/>
            <a:ext cx="795444" cy="111939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54">
            <a:extLst>
              <a:ext uri="{FF2B5EF4-FFF2-40B4-BE49-F238E27FC236}">
                <a16:creationId xmlns:a16="http://schemas.microsoft.com/office/drawing/2014/main" id="{C77F7CAF-8CBE-E94F-BA41-8EB140183C0F}"/>
              </a:ext>
            </a:extLst>
          </p:cNvPr>
          <p:cNvCxnSpPr>
            <a:cxnSpLocks/>
            <a:stCxn id="115" idx="0"/>
            <a:endCxn id="81" idx="2"/>
          </p:cNvCxnSpPr>
          <p:nvPr/>
        </p:nvCxnSpPr>
        <p:spPr>
          <a:xfrm flipH="1" flipV="1">
            <a:off x="4394570" y="3460358"/>
            <a:ext cx="1548514" cy="111939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42">
            <a:extLst>
              <a:ext uri="{FF2B5EF4-FFF2-40B4-BE49-F238E27FC236}">
                <a16:creationId xmlns:a16="http://schemas.microsoft.com/office/drawing/2014/main" id="{841B613A-8E90-404D-988F-AE582314B16D}"/>
              </a:ext>
            </a:extLst>
          </p:cNvPr>
          <p:cNvSpPr txBox="1"/>
          <p:nvPr/>
        </p:nvSpPr>
        <p:spPr>
          <a:xfrm>
            <a:off x="5962440" y="4100117"/>
            <a:ext cx="787395" cy="372409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M10: %DT </a:t>
            </a:r>
            <a:r>
              <a:rPr lang="en-US" sz="800" b="1" dirty="0" err="1">
                <a:latin typeface="+mn-lt"/>
                <a:cs typeface="Calibri"/>
              </a:rPr>
              <a:t>por</a:t>
            </a:r>
            <a:endParaRPr lang="en-US" sz="800" b="1" dirty="0">
              <a:latin typeface="+mn-lt"/>
              <a:cs typeface="Calibri"/>
            </a:endParaRPr>
          </a:p>
          <a:p>
            <a:pPr algn="ctr"/>
            <a:r>
              <a:rPr lang="en-US" sz="800" b="1" dirty="0" err="1">
                <a:latin typeface="+mn-lt"/>
                <a:cs typeface="Calibri"/>
              </a:rPr>
              <a:t>arquivo</a:t>
            </a:r>
            <a:endParaRPr lang="en-US" sz="800" b="1" dirty="0">
              <a:latin typeface="+mn-lt"/>
              <a:cs typeface="Calibri"/>
            </a:endParaRPr>
          </a:p>
        </p:txBody>
      </p:sp>
      <p:cxnSp>
        <p:nvCxnSpPr>
          <p:cNvPr id="119" name="Straight Arrow Connector 54">
            <a:extLst>
              <a:ext uri="{FF2B5EF4-FFF2-40B4-BE49-F238E27FC236}">
                <a16:creationId xmlns:a16="http://schemas.microsoft.com/office/drawing/2014/main" id="{25A0D341-F9E7-A248-8A9A-7A37EC234539}"/>
              </a:ext>
            </a:extLst>
          </p:cNvPr>
          <p:cNvCxnSpPr>
            <a:cxnSpLocks/>
            <a:stCxn id="112" idx="0"/>
            <a:endCxn id="91" idx="2"/>
          </p:cNvCxnSpPr>
          <p:nvPr/>
        </p:nvCxnSpPr>
        <p:spPr>
          <a:xfrm flipV="1">
            <a:off x="6807563" y="3470515"/>
            <a:ext cx="369173" cy="1109235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54">
            <a:extLst>
              <a:ext uri="{FF2B5EF4-FFF2-40B4-BE49-F238E27FC236}">
                <a16:creationId xmlns:a16="http://schemas.microsoft.com/office/drawing/2014/main" id="{6AA1C61C-6590-0144-8C3E-AD67C673C6F9}"/>
              </a:ext>
            </a:extLst>
          </p:cNvPr>
          <p:cNvCxnSpPr>
            <a:cxnSpLocks/>
            <a:stCxn id="114" idx="0"/>
            <a:endCxn id="91" idx="2"/>
          </p:cNvCxnSpPr>
          <p:nvPr/>
        </p:nvCxnSpPr>
        <p:spPr>
          <a:xfrm flipH="1" flipV="1">
            <a:off x="7176736" y="3470515"/>
            <a:ext cx="578210" cy="1109235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31EFFFE5-1C82-4047-B0AE-1B7BCBD27ACF}"/>
              </a:ext>
            </a:extLst>
          </p:cNvPr>
          <p:cNvCxnSpPr>
            <a:cxnSpLocks/>
            <a:stCxn id="113" idx="0"/>
            <a:endCxn id="93" idx="2"/>
          </p:cNvCxnSpPr>
          <p:nvPr/>
        </p:nvCxnSpPr>
        <p:spPr>
          <a:xfrm flipH="1" flipV="1">
            <a:off x="8313082" y="3481844"/>
            <a:ext cx="366807" cy="109928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ECB1A60E-225D-E040-AB83-8FDA70E3E13D}"/>
              </a:ext>
            </a:extLst>
          </p:cNvPr>
          <p:cNvCxnSpPr>
            <a:cxnSpLocks/>
            <a:stCxn id="118" idx="0"/>
            <a:endCxn id="86" idx="2"/>
          </p:cNvCxnSpPr>
          <p:nvPr/>
        </p:nvCxnSpPr>
        <p:spPr>
          <a:xfrm flipH="1" flipV="1">
            <a:off x="5834730" y="3470515"/>
            <a:ext cx="521408" cy="62960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54">
            <a:extLst>
              <a:ext uri="{FF2B5EF4-FFF2-40B4-BE49-F238E27FC236}">
                <a16:creationId xmlns:a16="http://schemas.microsoft.com/office/drawing/2014/main" id="{72BC8E83-72AC-F040-B3DC-B40BF5AC427A}"/>
              </a:ext>
            </a:extLst>
          </p:cNvPr>
          <p:cNvCxnSpPr>
            <a:cxnSpLocks/>
            <a:stCxn id="51" idx="0"/>
            <a:endCxn id="109" idx="2"/>
          </p:cNvCxnSpPr>
          <p:nvPr/>
        </p:nvCxnSpPr>
        <p:spPr>
          <a:xfrm flipH="1" flipV="1">
            <a:off x="4370418" y="4999590"/>
            <a:ext cx="456390" cy="70178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54">
            <a:extLst>
              <a:ext uri="{FF2B5EF4-FFF2-40B4-BE49-F238E27FC236}">
                <a16:creationId xmlns:a16="http://schemas.microsoft.com/office/drawing/2014/main" id="{C1F15677-E724-1F44-B492-36DEFCA4CBD1}"/>
              </a:ext>
            </a:extLst>
          </p:cNvPr>
          <p:cNvCxnSpPr>
            <a:cxnSpLocks/>
            <a:stCxn id="51" idx="0"/>
            <a:endCxn id="111" idx="2"/>
          </p:cNvCxnSpPr>
          <p:nvPr/>
        </p:nvCxnSpPr>
        <p:spPr>
          <a:xfrm flipV="1">
            <a:off x="4826808" y="4989400"/>
            <a:ext cx="363206" cy="71197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54">
            <a:extLst>
              <a:ext uri="{FF2B5EF4-FFF2-40B4-BE49-F238E27FC236}">
                <a16:creationId xmlns:a16="http://schemas.microsoft.com/office/drawing/2014/main" id="{C26F7FCB-FC48-7E44-8090-6A6D5134D376}"/>
              </a:ext>
            </a:extLst>
          </p:cNvPr>
          <p:cNvCxnSpPr>
            <a:cxnSpLocks/>
            <a:stCxn id="51" idx="0"/>
            <a:endCxn id="115" idx="2"/>
          </p:cNvCxnSpPr>
          <p:nvPr/>
        </p:nvCxnSpPr>
        <p:spPr>
          <a:xfrm flipV="1">
            <a:off x="4826808" y="4989400"/>
            <a:ext cx="1116276" cy="71197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54">
            <a:extLst>
              <a:ext uri="{FF2B5EF4-FFF2-40B4-BE49-F238E27FC236}">
                <a16:creationId xmlns:a16="http://schemas.microsoft.com/office/drawing/2014/main" id="{85562FC5-2549-6F4A-B7B5-57CFB979679A}"/>
              </a:ext>
            </a:extLst>
          </p:cNvPr>
          <p:cNvCxnSpPr>
            <a:cxnSpLocks/>
            <a:stCxn id="51" idx="0"/>
            <a:endCxn id="112" idx="2"/>
          </p:cNvCxnSpPr>
          <p:nvPr/>
        </p:nvCxnSpPr>
        <p:spPr>
          <a:xfrm flipV="1">
            <a:off x="4826808" y="4989400"/>
            <a:ext cx="1980755" cy="71197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54">
            <a:extLst>
              <a:ext uri="{FF2B5EF4-FFF2-40B4-BE49-F238E27FC236}">
                <a16:creationId xmlns:a16="http://schemas.microsoft.com/office/drawing/2014/main" id="{7F1F6043-29EF-524A-8397-7A42CFD74DD7}"/>
              </a:ext>
            </a:extLst>
          </p:cNvPr>
          <p:cNvCxnSpPr>
            <a:cxnSpLocks/>
            <a:stCxn id="51" idx="0"/>
            <a:endCxn id="114" idx="2"/>
          </p:cNvCxnSpPr>
          <p:nvPr/>
        </p:nvCxnSpPr>
        <p:spPr>
          <a:xfrm flipV="1">
            <a:off x="4826808" y="4989400"/>
            <a:ext cx="2928138" cy="71197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54">
            <a:extLst>
              <a:ext uri="{FF2B5EF4-FFF2-40B4-BE49-F238E27FC236}">
                <a16:creationId xmlns:a16="http://schemas.microsoft.com/office/drawing/2014/main" id="{3DC582E7-5CD5-CE46-858B-2FD7590A09C2}"/>
              </a:ext>
            </a:extLst>
          </p:cNvPr>
          <p:cNvCxnSpPr>
            <a:cxnSpLocks/>
            <a:stCxn id="51" idx="0"/>
            <a:endCxn id="113" idx="2"/>
          </p:cNvCxnSpPr>
          <p:nvPr/>
        </p:nvCxnSpPr>
        <p:spPr>
          <a:xfrm flipV="1">
            <a:off x="4826808" y="4990778"/>
            <a:ext cx="3853081" cy="710600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tângulo 128">
                <a:extLst>
                  <a:ext uri="{FF2B5EF4-FFF2-40B4-BE49-F238E27FC236}">
                    <a16:creationId xmlns:a16="http://schemas.microsoft.com/office/drawing/2014/main" id="{3799745C-0815-8F49-88BB-8A309526160E}"/>
                  </a:ext>
                </a:extLst>
              </p:cNvPr>
              <p:cNvSpPr/>
              <p:nvPr/>
            </p:nvSpPr>
            <p:spPr>
              <a:xfrm>
                <a:off x="7173404" y="2732875"/>
                <a:ext cx="638380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pt-BR" sz="700" dirty="0"/>
                  <a:t> = 0,5</a:t>
                </a:r>
              </a:p>
            </p:txBody>
          </p:sp>
        </mc:Choice>
        <mc:Fallback xmlns="">
          <p:sp>
            <p:nvSpPr>
              <p:cNvPr id="129" name="Retângulo 128">
                <a:extLst>
                  <a:ext uri="{FF2B5EF4-FFF2-40B4-BE49-F238E27FC236}">
                    <a16:creationId xmlns:a16="http://schemas.microsoft.com/office/drawing/2014/main" id="{3799745C-0815-8F49-88BB-8A3095261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404" y="2732875"/>
                <a:ext cx="638380" cy="2000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tângulo 129">
                <a:extLst>
                  <a:ext uri="{FF2B5EF4-FFF2-40B4-BE49-F238E27FC236}">
                    <a16:creationId xmlns:a16="http://schemas.microsoft.com/office/drawing/2014/main" id="{0BBE5FA7-4635-EC4C-A1D9-35EBB8294116}"/>
                  </a:ext>
                </a:extLst>
              </p:cNvPr>
              <p:cNvSpPr/>
              <p:nvPr/>
            </p:nvSpPr>
            <p:spPr>
              <a:xfrm>
                <a:off x="7862386" y="2750903"/>
                <a:ext cx="638380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pt-BR" sz="700" dirty="0"/>
                  <a:t> = 0,5</a:t>
                </a:r>
              </a:p>
            </p:txBody>
          </p:sp>
        </mc:Choice>
        <mc:Fallback xmlns="">
          <p:sp>
            <p:nvSpPr>
              <p:cNvPr id="130" name="Retângulo 129">
                <a:extLst>
                  <a:ext uri="{FF2B5EF4-FFF2-40B4-BE49-F238E27FC236}">
                    <a16:creationId xmlns:a16="http://schemas.microsoft.com/office/drawing/2014/main" id="{0BBE5FA7-4635-EC4C-A1D9-35EBB8294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386" y="2750903"/>
                <a:ext cx="638380" cy="200055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CA2FCA91-0B25-174C-83F4-FCB93768E33C}"/>
                  </a:ext>
                </a:extLst>
              </p:cNvPr>
              <p:cNvSpPr/>
              <p:nvPr/>
            </p:nvSpPr>
            <p:spPr>
              <a:xfrm>
                <a:off x="2621646" y="1808838"/>
                <a:ext cx="604268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𝑆𝐶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700" dirty="0"/>
                  <a:t> = 0,3</a:t>
                </a:r>
              </a:p>
            </p:txBody>
          </p:sp>
        </mc:Choice>
        <mc:Fallback xmlns=""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CA2FCA91-0B25-174C-83F4-FCB93768E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646" y="1808838"/>
                <a:ext cx="604268" cy="200055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BC94700E-E4DE-B64E-A611-EDDBD3A25BA9}"/>
                  </a:ext>
                </a:extLst>
              </p:cNvPr>
              <p:cNvSpPr/>
              <p:nvPr/>
            </p:nvSpPr>
            <p:spPr>
              <a:xfrm>
                <a:off x="3682765" y="1919220"/>
                <a:ext cx="606320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𝑆𝐶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700" dirty="0"/>
                  <a:t> = 0,4</a:t>
                </a:r>
              </a:p>
            </p:txBody>
          </p:sp>
        </mc:Choice>
        <mc:Fallback xmlns=""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BC94700E-E4DE-B64E-A611-EDDBD3A25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765" y="1919220"/>
                <a:ext cx="606320" cy="200055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tângulo 132">
                <a:extLst>
                  <a:ext uri="{FF2B5EF4-FFF2-40B4-BE49-F238E27FC236}">
                    <a16:creationId xmlns:a16="http://schemas.microsoft.com/office/drawing/2014/main" id="{4F251A2B-1FF6-7340-9DCD-B9B602B648A5}"/>
                  </a:ext>
                </a:extLst>
              </p:cNvPr>
              <p:cNvSpPr/>
              <p:nvPr/>
            </p:nvSpPr>
            <p:spPr>
              <a:xfrm>
                <a:off x="4625550" y="1837686"/>
                <a:ext cx="606320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𝑆𝐶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sz="700" dirty="0"/>
                  <a:t> = 0,3</a:t>
                </a:r>
              </a:p>
            </p:txBody>
          </p:sp>
        </mc:Choice>
        <mc:Fallback xmlns="">
          <p:sp>
            <p:nvSpPr>
              <p:cNvPr id="133" name="Retângulo 132">
                <a:extLst>
                  <a:ext uri="{FF2B5EF4-FFF2-40B4-BE49-F238E27FC236}">
                    <a16:creationId xmlns:a16="http://schemas.microsoft.com/office/drawing/2014/main" id="{4F251A2B-1FF6-7340-9DCD-B9B602B64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50" y="1837686"/>
                <a:ext cx="606320" cy="200055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TextBox 38">
            <a:extLst>
              <a:ext uri="{FF2B5EF4-FFF2-40B4-BE49-F238E27FC236}">
                <a16:creationId xmlns:a16="http://schemas.microsoft.com/office/drawing/2014/main" id="{6240A0D2-612B-4044-996B-4CA5CE165F1C}"/>
              </a:ext>
            </a:extLst>
          </p:cNvPr>
          <p:cNvSpPr txBox="1"/>
          <p:nvPr/>
        </p:nvSpPr>
        <p:spPr>
          <a:xfrm>
            <a:off x="2031884" y="3714938"/>
            <a:ext cx="122134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algn="ctr"/>
            <a:endParaRPr lang="en-US" sz="800" b="1" dirty="0">
              <a:latin typeface="Calibri"/>
              <a:cs typeface="Calibri"/>
            </a:endParaRPr>
          </a:p>
          <a:p>
            <a:pPr algn="ctr"/>
            <a:endParaRPr lang="en-US" sz="800" b="1" dirty="0">
              <a:latin typeface="Calibri"/>
              <a:cs typeface="Calibri"/>
            </a:endParaRPr>
          </a:p>
          <a:p>
            <a:pPr algn="ctr"/>
            <a:endParaRPr lang="en-US" sz="800" b="1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C6D9ED2C-28A4-3643-9FB4-65084F0F8752}"/>
                  </a:ext>
                </a:extLst>
              </p:cNvPr>
              <p:cNvSpPr/>
              <p:nvPr/>
            </p:nvSpPr>
            <p:spPr>
              <a:xfrm>
                <a:off x="6228391" y="278358"/>
                <a:ext cx="112930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pt-BR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𝑺𝑸𝑪</m:t>
                        </m:r>
                      </m:e>
                    </m:d>
                  </m:oMath>
                </a14:m>
                <a:r>
                  <a:rPr lang="pt-BR" sz="1000" b="1" dirty="0"/>
                  <a:t> = 0,337</a:t>
                </a:r>
              </a:p>
            </p:txBody>
          </p:sp>
        </mc:Choice>
        <mc:Fallback xmlns=""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C6D9ED2C-28A4-3643-9FB4-65084F0F8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391" y="278358"/>
                <a:ext cx="1129302" cy="246221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C1CE7311-2E0C-E04D-89CC-C19D580E1537}"/>
                  </a:ext>
                </a:extLst>
              </p:cNvPr>
              <p:cNvSpPr/>
              <p:nvPr/>
            </p:nvSpPr>
            <p:spPr>
              <a:xfrm>
                <a:off x="4393296" y="842679"/>
                <a:ext cx="601896" cy="2076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𝑄𝐶𝑖</m:t>
                        </m:r>
                      </m:sub>
                    </m:sSub>
                  </m:oMath>
                </a14:m>
                <a:r>
                  <a:rPr lang="pt-BR" sz="700" dirty="0"/>
                  <a:t> = 0,7</a:t>
                </a:r>
              </a:p>
            </p:txBody>
          </p:sp>
        </mc:Choice>
        <mc:Fallback xmlns=""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C1CE7311-2E0C-E04D-89CC-C19D580E1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296" y="842679"/>
                <a:ext cx="601896" cy="20762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tângulo 138">
                <a:extLst>
                  <a:ext uri="{FF2B5EF4-FFF2-40B4-BE49-F238E27FC236}">
                    <a16:creationId xmlns:a16="http://schemas.microsoft.com/office/drawing/2014/main" id="{D5766E60-6326-A14B-91B2-A73D83398AF5}"/>
                  </a:ext>
                </a:extLst>
              </p:cNvPr>
              <p:cNvSpPr/>
              <p:nvPr/>
            </p:nvSpPr>
            <p:spPr>
              <a:xfrm>
                <a:off x="6506614" y="882613"/>
                <a:ext cx="601896" cy="2076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𝑄𝐶𝑖</m:t>
                        </m:r>
                      </m:sub>
                    </m:sSub>
                  </m:oMath>
                </a14:m>
                <a:r>
                  <a:rPr lang="pt-BR" sz="700" dirty="0"/>
                  <a:t> = 0,7</a:t>
                </a:r>
              </a:p>
            </p:txBody>
          </p:sp>
        </mc:Choice>
        <mc:Fallback xmlns="">
          <p:sp>
            <p:nvSpPr>
              <p:cNvPr id="139" name="Retângulo 138">
                <a:extLst>
                  <a:ext uri="{FF2B5EF4-FFF2-40B4-BE49-F238E27FC236}">
                    <a16:creationId xmlns:a16="http://schemas.microsoft.com/office/drawing/2014/main" id="{D5766E60-6326-A14B-91B2-A73D8339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614" y="882613"/>
                <a:ext cx="601896" cy="20762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3">
            <a:extLst>
              <a:ext uri="{FF2B5EF4-FFF2-40B4-BE49-F238E27FC236}">
                <a16:creationId xmlns:a16="http://schemas.microsoft.com/office/drawing/2014/main" id="{2C5FAE6D-948C-024E-AC4D-DA7E13BAAAAE}"/>
              </a:ext>
            </a:extLst>
          </p:cNvPr>
          <p:cNvSpPr txBox="1"/>
          <p:nvPr/>
        </p:nvSpPr>
        <p:spPr>
          <a:xfrm>
            <a:off x="83130" y="116632"/>
            <a:ext cx="1832280" cy="1656456"/>
          </a:xfrm>
          <a:prstGeom prst="rect">
            <a:avLst/>
          </a:prstGeom>
          <a:noFill/>
          <a:ln w="25400" cmpd="sng">
            <a:solidFill>
              <a:schemeClr val="tx1"/>
            </a:solidFill>
            <a:prstDash val="solid"/>
          </a:ln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000" dirty="0" err="1"/>
              <a:t>Legenda</a:t>
            </a:r>
            <a:endParaRPr lang="en-US" sz="1000" dirty="0"/>
          </a:p>
        </p:txBody>
      </p:sp>
      <p:sp>
        <p:nvSpPr>
          <p:cNvPr id="141" name="TextBox 4">
            <a:extLst>
              <a:ext uri="{FF2B5EF4-FFF2-40B4-BE49-F238E27FC236}">
                <a16:creationId xmlns:a16="http://schemas.microsoft.com/office/drawing/2014/main" id="{44F9F053-8A6A-8E46-AA95-76DA6819CBEB}"/>
              </a:ext>
            </a:extLst>
          </p:cNvPr>
          <p:cNvSpPr txBox="1"/>
          <p:nvPr/>
        </p:nvSpPr>
        <p:spPr>
          <a:xfrm>
            <a:off x="206367" y="419697"/>
            <a:ext cx="720000" cy="30777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b="1" dirty="0" err="1">
                <a:solidFill>
                  <a:schemeClr val="bg1"/>
                </a:solidFill>
                <a:latin typeface="Calibri"/>
                <a:cs typeface="Calibri"/>
              </a:rPr>
              <a:t>Característica</a:t>
            </a:r>
            <a:r>
              <a:rPr lang="en-US" sz="700" b="1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</a:p>
          <a:p>
            <a:pPr algn="ctr"/>
            <a:r>
              <a:rPr lang="en-US" sz="700" b="1" dirty="0" err="1">
                <a:solidFill>
                  <a:schemeClr val="bg1"/>
                </a:solidFill>
                <a:latin typeface="Calibri"/>
                <a:cs typeface="Calibri"/>
              </a:rPr>
              <a:t>Qualidade</a:t>
            </a:r>
            <a:endParaRPr lang="en-US" sz="7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2" name="TextBox 5">
            <a:extLst>
              <a:ext uri="{FF2B5EF4-FFF2-40B4-BE49-F238E27FC236}">
                <a16:creationId xmlns:a16="http://schemas.microsoft.com/office/drawing/2014/main" id="{6EAA7407-AC9A-9346-9C81-5B3730F8F05E}"/>
              </a:ext>
            </a:extLst>
          </p:cNvPr>
          <p:cNvSpPr txBox="1"/>
          <p:nvPr/>
        </p:nvSpPr>
        <p:spPr>
          <a:xfrm>
            <a:off x="1001323" y="419698"/>
            <a:ext cx="848310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00" b="1" dirty="0" err="1">
                <a:solidFill>
                  <a:schemeClr val="bg1"/>
                </a:solidFill>
                <a:latin typeface="Calibri"/>
                <a:cs typeface="Calibri"/>
              </a:rPr>
              <a:t>SubCaracterística</a:t>
            </a:r>
            <a:r>
              <a:rPr lang="en-US" sz="700" b="1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</a:p>
          <a:p>
            <a:pPr algn="ctr"/>
            <a:r>
              <a:rPr lang="en-US" sz="700" b="1" dirty="0" err="1">
                <a:solidFill>
                  <a:schemeClr val="bg1"/>
                </a:solidFill>
                <a:latin typeface="Calibri"/>
                <a:cs typeface="Calibri"/>
              </a:rPr>
              <a:t>Qualidade</a:t>
            </a:r>
            <a:endParaRPr lang="en-US" sz="7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3" name="TextBox 6">
            <a:extLst>
              <a:ext uri="{FF2B5EF4-FFF2-40B4-BE49-F238E27FC236}">
                <a16:creationId xmlns:a16="http://schemas.microsoft.com/office/drawing/2014/main" id="{4387F7D7-3833-2042-B3EF-0FA64025C5CD}"/>
              </a:ext>
            </a:extLst>
          </p:cNvPr>
          <p:cNvSpPr txBox="1"/>
          <p:nvPr/>
        </p:nvSpPr>
        <p:spPr>
          <a:xfrm>
            <a:off x="206367" y="877073"/>
            <a:ext cx="720000" cy="30777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Calibri"/>
                <a:cs typeface="Calibri"/>
              </a:rPr>
              <a:t>Fonte </a:t>
            </a:r>
          </a:p>
          <a:p>
            <a:pPr algn="ctr"/>
            <a:r>
              <a:rPr lang="en-US" sz="700" b="1" dirty="0">
                <a:solidFill>
                  <a:schemeClr val="bg1"/>
                </a:solidFill>
                <a:latin typeface="Calibri"/>
                <a:cs typeface="Calibri"/>
              </a:rPr>
              <a:t>dados</a:t>
            </a:r>
          </a:p>
        </p:txBody>
      </p:sp>
      <p:sp>
        <p:nvSpPr>
          <p:cNvPr id="144" name="TextBox 7">
            <a:extLst>
              <a:ext uri="{FF2B5EF4-FFF2-40B4-BE49-F238E27FC236}">
                <a16:creationId xmlns:a16="http://schemas.microsoft.com/office/drawing/2014/main" id="{56E1A4E6-81DE-5E4E-97FD-C0B035D3B41F}"/>
              </a:ext>
            </a:extLst>
          </p:cNvPr>
          <p:cNvSpPr txBox="1"/>
          <p:nvPr/>
        </p:nvSpPr>
        <p:spPr>
          <a:xfrm>
            <a:off x="1022964" y="877073"/>
            <a:ext cx="816250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00" b="1" dirty="0" err="1">
                <a:solidFill>
                  <a:schemeClr val="bg1"/>
                </a:solidFill>
                <a:latin typeface="Calibri"/>
                <a:cs typeface="Calibri"/>
              </a:rPr>
              <a:t>Medida</a:t>
            </a:r>
            <a:r>
              <a:rPr lang="en-US" sz="700" b="1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latin typeface="Calibri"/>
                <a:cs typeface="Calibri"/>
              </a:rPr>
              <a:t>Avaliada</a:t>
            </a:r>
            <a:endParaRPr lang="en-US" sz="700" b="1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700" b="1" dirty="0">
                <a:solidFill>
                  <a:schemeClr val="bg1"/>
                </a:solidFill>
                <a:latin typeface="Calibri"/>
                <a:cs typeface="Calibri"/>
              </a:rPr>
              <a:t>(normalized)</a:t>
            </a:r>
          </a:p>
        </p:txBody>
      </p:sp>
      <p:sp>
        <p:nvSpPr>
          <p:cNvPr id="145" name="TextBox 8">
            <a:extLst>
              <a:ext uri="{FF2B5EF4-FFF2-40B4-BE49-F238E27FC236}">
                <a16:creationId xmlns:a16="http://schemas.microsoft.com/office/drawing/2014/main" id="{7B9146ED-25B5-BF4C-935D-9BADC6D6A057}"/>
              </a:ext>
            </a:extLst>
          </p:cNvPr>
          <p:cNvSpPr txBox="1"/>
          <p:nvPr/>
        </p:nvSpPr>
        <p:spPr>
          <a:xfrm>
            <a:off x="206367" y="1330851"/>
            <a:ext cx="720000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b="1" dirty="0" err="1">
                <a:latin typeface="Calibri"/>
                <a:cs typeface="Calibri"/>
              </a:rPr>
              <a:t>Função</a:t>
            </a:r>
            <a:r>
              <a:rPr lang="en-US" sz="700" b="1" dirty="0">
                <a:latin typeface="Calibri"/>
                <a:cs typeface="Calibri"/>
              </a:rPr>
              <a:t> de</a:t>
            </a:r>
          </a:p>
          <a:p>
            <a:pPr algn="ctr"/>
            <a:r>
              <a:rPr lang="en-US" sz="700" b="1" dirty="0" err="1">
                <a:latin typeface="Calibri"/>
                <a:cs typeface="Calibri"/>
              </a:rPr>
              <a:t>Interpretada</a:t>
            </a:r>
            <a:endParaRPr lang="en-US" sz="700" b="1" dirty="0">
              <a:latin typeface="Calibri"/>
              <a:cs typeface="Calibri"/>
            </a:endParaRPr>
          </a:p>
        </p:txBody>
      </p:sp>
      <p:sp>
        <p:nvSpPr>
          <p:cNvPr id="146" name="TextBox 9">
            <a:extLst>
              <a:ext uri="{FF2B5EF4-FFF2-40B4-BE49-F238E27FC236}">
                <a16:creationId xmlns:a16="http://schemas.microsoft.com/office/drawing/2014/main" id="{1AA6CBC4-8483-9341-95B3-EC70F40105D7}"/>
              </a:ext>
            </a:extLst>
          </p:cNvPr>
          <p:cNvSpPr txBox="1"/>
          <p:nvPr/>
        </p:nvSpPr>
        <p:spPr>
          <a:xfrm>
            <a:off x="1022384" y="1276991"/>
            <a:ext cx="827249" cy="415498"/>
          </a:xfrm>
          <a:prstGeom prst="rect">
            <a:avLst/>
          </a:prstGeom>
          <a:noFill/>
          <a:ln w="9525" cmpd="sng">
            <a:solidFill>
              <a:schemeClr val="tx1"/>
            </a:solidFill>
            <a:prstDash val="solid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b="1" dirty="0" err="1">
                <a:latin typeface="Calibri"/>
                <a:cs typeface="Calibri"/>
              </a:rPr>
              <a:t>Métrica</a:t>
            </a:r>
            <a:endParaRPr lang="en-US" sz="700" b="1" dirty="0">
              <a:latin typeface="Calibri"/>
              <a:cs typeface="Calibri"/>
            </a:endParaRPr>
          </a:p>
          <a:p>
            <a:pPr algn="ctr"/>
            <a:r>
              <a:rPr lang="en-US" sz="700" b="1" dirty="0">
                <a:latin typeface="Calibri"/>
                <a:cs typeface="Calibri"/>
              </a:rPr>
              <a:t>(</a:t>
            </a:r>
            <a:r>
              <a:rPr lang="en-US" sz="700" b="1" dirty="0" err="1">
                <a:latin typeface="Calibri"/>
                <a:cs typeface="Calibri"/>
              </a:rPr>
              <a:t>estatica</a:t>
            </a:r>
            <a:r>
              <a:rPr lang="en-US" sz="700" b="1" dirty="0">
                <a:latin typeface="Calibri"/>
                <a:cs typeface="Calibri"/>
              </a:rPr>
              <a:t> e </a:t>
            </a:r>
          </a:p>
          <a:p>
            <a:pPr algn="ctr"/>
            <a:r>
              <a:rPr lang="en-US" sz="700" b="1" dirty="0" err="1">
                <a:latin typeface="Calibri"/>
                <a:cs typeface="Calibri"/>
              </a:rPr>
              <a:t>dinamica</a:t>
            </a:r>
            <a:r>
              <a:rPr lang="en-US" sz="700" b="1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147" name="Group 28">
            <a:extLst>
              <a:ext uri="{FF2B5EF4-FFF2-40B4-BE49-F238E27FC236}">
                <a16:creationId xmlns:a16="http://schemas.microsoft.com/office/drawing/2014/main" id="{189B307E-730A-5740-AF5B-C097A2BB1932}"/>
              </a:ext>
            </a:extLst>
          </p:cNvPr>
          <p:cNvGrpSpPr/>
          <p:nvPr/>
        </p:nvGrpSpPr>
        <p:grpSpPr>
          <a:xfrm>
            <a:off x="7862386" y="20524"/>
            <a:ext cx="1224136" cy="1008112"/>
            <a:chOff x="7055972" y="34317"/>
            <a:chExt cx="1668431" cy="1430508"/>
          </a:xfrm>
        </p:grpSpPr>
        <p:pic>
          <p:nvPicPr>
            <p:cNvPr id="148" name="Picture 29" descr="Tensor 1.jpg">
              <a:extLst>
                <a:ext uri="{FF2B5EF4-FFF2-40B4-BE49-F238E27FC236}">
                  <a16:creationId xmlns:a16="http://schemas.microsoft.com/office/drawing/2014/main" id="{9569B54B-FC73-AC42-A5BA-907ED578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735" y="34317"/>
              <a:ext cx="1211668" cy="1430508"/>
            </a:xfrm>
            <a:prstGeom prst="rect">
              <a:avLst/>
            </a:prstGeom>
          </p:spPr>
        </p:pic>
        <p:pic>
          <p:nvPicPr>
            <p:cNvPr id="149" name="Picture 30" descr="Captura de Tela 2018-06-30 às 09.57.36.png">
              <a:extLst>
                <a:ext uri="{FF2B5EF4-FFF2-40B4-BE49-F238E27FC236}">
                  <a16:creationId xmlns:a16="http://schemas.microsoft.com/office/drawing/2014/main" id="{4EC78015-C4B7-7A4E-80C2-251492023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972" y="623071"/>
              <a:ext cx="400993" cy="345641"/>
            </a:xfrm>
            <a:prstGeom prst="rect">
              <a:avLst/>
            </a:prstGeom>
          </p:spPr>
        </p:pic>
        <p:pic>
          <p:nvPicPr>
            <p:cNvPr id="150" name="Picture 31" descr="Captura de Tela 2018-06-30 às 15.45.45.png">
              <a:extLst>
                <a:ext uri="{FF2B5EF4-FFF2-40B4-BE49-F238E27FC236}">
                  <a16:creationId xmlns:a16="http://schemas.microsoft.com/office/drawing/2014/main" id="{B3C6F7E1-0560-EF48-A54F-462A683D7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972" y="1092362"/>
              <a:ext cx="432000" cy="315033"/>
            </a:xfrm>
            <a:prstGeom prst="rect">
              <a:avLst/>
            </a:prstGeom>
          </p:spPr>
        </p:pic>
        <p:pic>
          <p:nvPicPr>
            <p:cNvPr id="151" name="Picture 32" descr="Captura de Tela 2018-06-30 às 15.45.14.png">
              <a:extLst>
                <a:ext uri="{FF2B5EF4-FFF2-40B4-BE49-F238E27FC236}">
                  <a16:creationId xmlns:a16="http://schemas.microsoft.com/office/drawing/2014/main" id="{8D0DB407-1178-2343-BFFF-6EB3B44DD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972" y="157163"/>
              <a:ext cx="432000" cy="380477"/>
            </a:xfrm>
            <a:prstGeom prst="rect">
              <a:avLst/>
            </a:prstGeom>
          </p:spPr>
        </p:pic>
      </p:grpSp>
      <p:cxnSp>
        <p:nvCxnSpPr>
          <p:cNvPr id="152" name="Straight Arrow Connector 27">
            <a:extLst>
              <a:ext uri="{FF2B5EF4-FFF2-40B4-BE49-F238E27FC236}">
                <a16:creationId xmlns:a16="http://schemas.microsoft.com/office/drawing/2014/main" id="{92ACE1E0-4C50-BA40-99D2-0DCB1C6708EA}"/>
              </a:ext>
            </a:extLst>
          </p:cNvPr>
          <p:cNvCxnSpPr>
            <a:cxnSpLocks/>
            <a:stCxn id="137" idx="3"/>
          </p:cNvCxnSpPr>
          <p:nvPr/>
        </p:nvCxnSpPr>
        <p:spPr>
          <a:xfrm>
            <a:off x="7357693" y="401469"/>
            <a:ext cx="382659" cy="13016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tângulo 152">
                <a:extLst>
                  <a:ext uri="{FF2B5EF4-FFF2-40B4-BE49-F238E27FC236}">
                    <a16:creationId xmlns:a16="http://schemas.microsoft.com/office/drawing/2014/main" id="{2C923990-1F0D-5E48-8FD3-61FC430B7A6D}"/>
                  </a:ext>
                </a:extLst>
              </p:cNvPr>
              <p:cNvSpPr/>
              <p:nvPr/>
            </p:nvSpPr>
            <p:spPr>
              <a:xfrm>
                <a:off x="6291073" y="1338356"/>
                <a:ext cx="147657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pt-BR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000" b="1" i="1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𝑸𝑪</m:t>
                        </m:r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d>
                  </m:oMath>
                </a14:m>
                <a:r>
                  <a:rPr lang="pt-BR" sz="1000" b="1" dirty="0"/>
                  <a:t> = 0,48</a:t>
                </a:r>
              </a:p>
            </p:txBody>
          </p:sp>
        </mc:Choice>
        <mc:Fallback xmlns="">
          <p:sp>
            <p:nvSpPr>
              <p:cNvPr id="153" name="Retângulo 152">
                <a:extLst>
                  <a:ext uri="{FF2B5EF4-FFF2-40B4-BE49-F238E27FC236}">
                    <a16:creationId xmlns:a16="http://schemas.microsoft.com/office/drawing/2014/main" id="{2C923990-1F0D-5E48-8FD3-61FC430B7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073" y="1338356"/>
                <a:ext cx="1476573" cy="246221"/>
              </a:xfrm>
              <a:prstGeom prst="rect">
                <a:avLst/>
              </a:prstGeom>
              <a:blipFill>
                <a:blip r:embed="rId2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tângulo 153">
                <a:extLst>
                  <a:ext uri="{FF2B5EF4-FFF2-40B4-BE49-F238E27FC236}">
                    <a16:creationId xmlns:a16="http://schemas.microsoft.com/office/drawing/2014/main" id="{F8BDDBEB-5809-FD4F-9C44-F9EB61C65127}"/>
                  </a:ext>
                </a:extLst>
              </p:cNvPr>
              <p:cNvSpPr/>
              <p:nvPr/>
            </p:nvSpPr>
            <p:spPr>
              <a:xfrm>
                <a:off x="1213104" y="2747966"/>
                <a:ext cx="681212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700" dirty="0"/>
                  <a:t> = 0,45</a:t>
                </a:r>
              </a:p>
            </p:txBody>
          </p:sp>
        </mc:Choice>
        <mc:Fallback xmlns="">
          <p:sp>
            <p:nvSpPr>
              <p:cNvPr id="154" name="Retângulo 153">
                <a:extLst>
                  <a:ext uri="{FF2B5EF4-FFF2-40B4-BE49-F238E27FC236}">
                    <a16:creationId xmlns:a16="http://schemas.microsoft.com/office/drawing/2014/main" id="{F8BDDBEB-5809-FD4F-9C44-F9EB61C65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104" y="2747966"/>
                <a:ext cx="681212" cy="200055"/>
              </a:xfrm>
              <a:prstGeom prst="rect">
                <a:avLst/>
              </a:prstGeom>
              <a:blipFill>
                <a:blip r:embed="rId2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1320417D-E331-514B-B7C0-5CD1F86E58C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22116" y="3728980"/>
            <a:ext cx="1089411" cy="43223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D467DC9-4514-5740-93BF-D98393FA5EA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43922" y="3761384"/>
            <a:ext cx="1170307" cy="38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34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Arrow Connector 54">
            <a:extLst>
              <a:ext uri="{FF2B5EF4-FFF2-40B4-BE49-F238E27FC236}">
                <a16:creationId xmlns:a16="http://schemas.microsoft.com/office/drawing/2014/main" id="{C26F7FCB-FC48-7E44-8090-6A6D5134D376}"/>
              </a:ext>
            </a:extLst>
          </p:cNvPr>
          <p:cNvCxnSpPr>
            <a:cxnSpLocks/>
            <a:stCxn id="51" idx="0"/>
            <a:endCxn id="115" idx="2"/>
          </p:cNvCxnSpPr>
          <p:nvPr/>
        </p:nvCxnSpPr>
        <p:spPr>
          <a:xfrm flipV="1">
            <a:off x="4537275" y="4676397"/>
            <a:ext cx="406867" cy="1303799"/>
          </a:xfrm>
          <a:prstGeom prst="straightConnector1">
            <a:avLst/>
          </a:prstGeom>
          <a:ln w="6350" cmpd="sng">
            <a:solidFill>
              <a:srgbClr val="000000">
                <a:alpha val="33000"/>
              </a:srgbClr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15">
            <a:extLst>
              <a:ext uri="{FF2B5EF4-FFF2-40B4-BE49-F238E27FC236}">
                <a16:creationId xmlns:a16="http://schemas.microsoft.com/office/drawing/2014/main" id="{E3A97F07-B32C-504F-A3DC-EE96D1231C1B}"/>
              </a:ext>
            </a:extLst>
          </p:cNvPr>
          <p:cNvCxnSpPr>
            <a:cxnSpLocks/>
            <a:stCxn id="82" idx="0"/>
            <a:endCxn id="63" idx="2"/>
          </p:cNvCxnSpPr>
          <p:nvPr/>
        </p:nvCxnSpPr>
        <p:spPr>
          <a:xfrm flipH="1" flipV="1">
            <a:off x="2903179" y="3829054"/>
            <a:ext cx="1983364" cy="1133494"/>
          </a:xfrm>
          <a:prstGeom prst="straightConnector1">
            <a:avLst/>
          </a:prstGeom>
          <a:ln w="6350" cmpd="sng">
            <a:solidFill>
              <a:srgbClr val="000000">
                <a:alpha val="33000"/>
              </a:srgbClr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5">
            <a:extLst>
              <a:ext uri="{FF2B5EF4-FFF2-40B4-BE49-F238E27FC236}">
                <a16:creationId xmlns:a16="http://schemas.microsoft.com/office/drawing/2014/main" id="{74A2FD16-BC12-C149-8441-DFFEB5C25E93}"/>
              </a:ext>
            </a:extLst>
          </p:cNvPr>
          <p:cNvCxnSpPr>
            <a:cxnSpLocks/>
            <a:stCxn id="109" idx="0"/>
            <a:endCxn id="63" idx="2"/>
          </p:cNvCxnSpPr>
          <p:nvPr/>
        </p:nvCxnSpPr>
        <p:spPr>
          <a:xfrm flipH="1" flipV="1">
            <a:off x="2903179" y="3829054"/>
            <a:ext cx="2851598" cy="1133494"/>
          </a:xfrm>
          <a:prstGeom prst="straightConnector1">
            <a:avLst/>
          </a:prstGeom>
          <a:ln w="6350" cmpd="sng">
            <a:solidFill>
              <a:srgbClr val="000000">
                <a:alpha val="33000"/>
              </a:srgbClr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54">
            <a:extLst>
              <a:ext uri="{FF2B5EF4-FFF2-40B4-BE49-F238E27FC236}">
                <a16:creationId xmlns:a16="http://schemas.microsoft.com/office/drawing/2014/main" id="{C1F15677-E724-1F44-B492-36DEFCA4CBD1}"/>
              </a:ext>
            </a:extLst>
          </p:cNvPr>
          <p:cNvCxnSpPr>
            <a:cxnSpLocks/>
            <a:stCxn id="51" idx="0"/>
            <a:endCxn id="111" idx="2"/>
          </p:cNvCxnSpPr>
          <p:nvPr/>
        </p:nvCxnSpPr>
        <p:spPr>
          <a:xfrm flipH="1" flipV="1">
            <a:off x="3766535" y="4676397"/>
            <a:ext cx="770740" cy="1303799"/>
          </a:xfrm>
          <a:prstGeom prst="straightConnector1">
            <a:avLst/>
          </a:prstGeom>
          <a:ln w="6350" cmpd="sng">
            <a:solidFill>
              <a:srgbClr val="000000">
                <a:alpha val="33000"/>
              </a:srgbClr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37">
            <a:extLst>
              <a:ext uri="{FF2B5EF4-FFF2-40B4-BE49-F238E27FC236}">
                <a16:creationId xmlns:a16="http://schemas.microsoft.com/office/drawing/2014/main" id="{BA04E2EE-D0F9-4247-835F-3118A1B37AD6}"/>
              </a:ext>
            </a:extLst>
          </p:cNvPr>
          <p:cNvSpPr txBox="1"/>
          <p:nvPr/>
        </p:nvSpPr>
        <p:spPr>
          <a:xfrm>
            <a:off x="203129" y="4140602"/>
            <a:ext cx="1227734" cy="4638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algn="ctr"/>
            <a:endParaRPr lang="en-US" sz="800" b="1" dirty="0">
              <a:latin typeface="Calibri"/>
              <a:cs typeface="Calibri"/>
            </a:endParaRPr>
          </a:p>
        </p:txBody>
      </p:sp>
      <p:sp>
        <p:nvSpPr>
          <p:cNvPr id="157" name="Retângulo 156">
            <a:extLst>
              <a:ext uri="{FF2B5EF4-FFF2-40B4-BE49-F238E27FC236}">
                <a16:creationId xmlns:a16="http://schemas.microsoft.com/office/drawing/2014/main" id="{02CA9EED-2A0D-EA4B-9215-6229FE98A017}"/>
              </a:ext>
            </a:extLst>
          </p:cNvPr>
          <p:cNvSpPr/>
          <p:nvPr/>
        </p:nvSpPr>
        <p:spPr>
          <a:xfrm>
            <a:off x="8475347" y="2558622"/>
            <a:ext cx="372218" cy="24622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1000" b="1" dirty="0"/>
              <a:t>=  0</a:t>
            </a:r>
          </a:p>
        </p:txBody>
      </p:sp>
      <p:sp>
        <p:nvSpPr>
          <p:cNvPr id="156" name="Retângulo 155">
            <a:extLst>
              <a:ext uri="{FF2B5EF4-FFF2-40B4-BE49-F238E27FC236}">
                <a16:creationId xmlns:a16="http://schemas.microsoft.com/office/drawing/2014/main" id="{DF4574F2-E127-E946-9B50-C4504C8A1F97}"/>
              </a:ext>
            </a:extLst>
          </p:cNvPr>
          <p:cNvSpPr/>
          <p:nvPr/>
        </p:nvSpPr>
        <p:spPr>
          <a:xfrm>
            <a:off x="6440284" y="2553437"/>
            <a:ext cx="537327" cy="24622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1000" b="1" dirty="0"/>
              <a:t>=  0,25</a:t>
            </a:r>
          </a:p>
        </p:txBody>
      </p:sp>
      <p:sp>
        <p:nvSpPr>
          <p:cNvPr id="155" name="Retângulo 154">
            <a:extLst>
              <a:ext uri="{FF2B5EF4-FFF2-40B4-BE49-F238E27FC236}">
                <a16:creationId xmlns:a16="http://schemas.microsoft.com/office/drawing/2014/main" id="{7BB37CB3-5920-5B4F-953C-B85ED0637CA5}"/>
              </a:ext>
            </a:extLst>
          </p:cNvPr>
          <p:cNvSpPr/>
          <p:nvPr/>
        </p:nvSpPr>
        <p:spPr>
          <a:xfrm>
            <a:off x="4755816" y="2553437"/>
            <a:ext cx="471604" cy="24622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1000" b="1" dirty="0"/>
              <a:t>=  0,4</a:t>
            </a:r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9924B48B-B65E-B841-BC0B-57FDBAB37AD4}"/>
              </a:ext>
            </a:extLst>
          </p:cNvPr>
          <p:cNvSpPr/>
          <p:nvPr/>
        </p:nvSpPr>
        <p:spPr>
          <a:xfrm>
            <a:off x="2267928" y="2545071"/>
            <a:ext cx="535724" cy="24622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1000" b="1" dirty="0"/>
              <a:t>=  0,12</a:t>
            </a: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057C65C1-9F9A-844B-89BE-305EA28E62D3}"/>
              </a:ext>
            </a:extLst>
          </p:cNvPr>
          <p:cNvSpPr txBox="1"/>
          <p:nvPr/>
        </p:nvSpPr>
        <p:spPr>
          <a:xfrm>
            <a:off x="3714704" y="5980196"/>
            <a:ext cx="1645142" cy="45061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cs typeface="Calibri"/>
              </a:rPr>
              <a:t>Source Code Static Analysis Tool (SonarQube)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cxnSp>
        <p:nvCxnSpPr>
          <p:cNvPr id="52" name="Straight Arrow Connector 12">
            <a:extLst>
              <a:ext uri="{FF2B5EF4-FFF2-40B4-BE49-F238E27FC236}">
                <a16:creationId xmlns:a16="http://schemas.microsoft.com/office/drawing/2014/main" id="{5715FDAC-1834-3145-81B3-8129996AEC89}"/>
              </a:ext>
            </a:extLst>
          </p:cNvPr>
          <p:cNvCxnSpPr>
            <a:cxnSpLocks/>
            <a:stCxn id="61" idx="0"/>
            <a:endCxn id="56" idx="2"/>
          </p:cNvCxnSpPr>
          <p:nvPr/>
        </p:nvCxnSpPr>
        <p:spPr>
          <a:xfrm flipV="1">
            <a:off x="817712" y="2864956"/>
            <a:ext cx="1042349" cy="60409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13">
            <a:extLst>
              <a:ext uri="{FF2B5EF4-FFF2-40B4-BE49-F238E27FC236}">
                <a16:creationId xmlns:a16="http://schemas.microsoft.com/office/drawing/2014/main" id="{20E3013E-B717-2A4C-9790-59E878E20F5B}"/>
              </a:ext>
            </a:extLst>
          </p:cNvPr>
          <p:cNvCxnSpPr>
            <a:cxnSpLocks/>
            <a:stCxn id="62" idx="0"/>
            <a:endCxn id="56" idx="2"/>
          </p:cNvCxnSpPr>
          <p:nvPr/>
        </p:nvCxnSpPr>
        <p:spPr>
          <a:xfrm flipH="1" flipV="1">
            <a:off x="1860061" y="2864956"/>
            <a:ext cx="385" cy="614821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14">
            <a:extLst>
              <a:ext uri="{FF2B5EF4-FFF2-40B4-BE49-F238E27FC236}">
                <a16:creationId xmlns:a16="http://schemas.microsoft.com/office/drawing/2014/main" id="{E0B60E47-2A46-BC44-A751-1543439B1C0B}"/>
              </a:ext>
            </a:extLst>
          </p:cNvPr>
          <p:cNvCxnSpPr>
            <a:cxnSpLocks/>
            <a:stCxn id="63" idx="0"/>
            <a:endCxn id="56" idx="2"/>
          </p:cNvCxnSpPr>
          <p:nvPr/>
        </p:nvCxnSpPr>
        <p:spPr>
          <a:xfrm flipH="1" flipV="1">
            <a:off x="1860061" y="2864956"/>
            <a:ext cx="1043118" cy="60409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5">
            <a:extLst>
              <a:ext uri="{FF2B5EF4-FFF2-40B4-BE49-F238E27FC236}">
                <a16:creationId xmlns:a16="http://schemas.microsoft.com/office/drawing/2014/main" id="{BE3194AA-F26B-B54B-ACF6-A8EE07F33C3A}"/>
              </a:ext>
            </a:extLst>
          </p:cNvPr>
          <p:cNvCxnSpPr>
            <a:cxnSpLocks/>
            <a:stCxn id="81" idx="0"/>
            <a:endCxn id="57" idx="2"/>
          </p:cNvCxnSpPr>
          <p:nvPr/>
        </p:nvCxnSpPr>
        <p:spPr>
          <a:xfrm flipH="1" flipV="1">
            <a:off x="4338108" y="2864956"/>
            <a:ext cx="7865" cy="614821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16">
            <a:extLst>
              <a:ext uri="{FF2B5EF4-FFF2-40B4-BE49-F238E27FC236}">
                <a16:creationId xmlns:a16="http://schemas.microsoft.com/office/drawing/2014/main" id="{113F99A3-A086-7D47-BB00-F477BF8FDCD6}"/>
              </a:ext>
            </a:extLst>
          </p:cNvPr>
          <p:cNvSpPr txBox="1"/>
          <p:nvPr/>
        </p:nvSpPr>
        <p:spPr>
          <a:xfrm>
            <a:off x="1392061" y="2504956"/>
            <a:ext cx="936000" cy="360000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/>
            <a:r>
              <a:rPr lang="en-US" sz="900" b="1" dirty="0">
                <a:solidFill>
                  <a:schemeClr val="bg1"/>
                </a:solidFill>
                <a:cs typeface="Calibri"/>
              </a:rPr>
              <a:t>Modifiability</a:t>
            </a: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57" name="TextBox 17">
            <a:extLst>
              <a:ext uri="{FF2B5EF4-FFF2-40B4-BE49-F238E27FC236}">
                <a16:creationId xmlns:a16="http://schemas.microsoft.com/office/drawing/2014/main" id="{981BDC87-6723-0743-ABE4-35A6F63D441E}"/>
              </a:ext>
            </a:extLst>
          </p:cNvPr>
          <p:cNvSpPr txBox="1"/>
          <p:nvPr/>
        </p:nvSpPr>
        <p:spPr>
          <a:xfrm>
            <a:off x="3870108" y="2504956"/>
            <a:ext cx="936000" cy="360000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/>
            <a:r>
              <a:rPr lang="en-US" sz="900" b="1" dirty="0">
                <a:solidFill>
                  <a:schemeClr val="bg1"/>
                </a:solidFill>
                <a:cs typeface="Calibri"/>
              </a:rPr>
              <a:t>Testability</a:t>
            </a: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33736892-F24A-6C4F-A614-C39943B51B1B}"/>
              </a:ext>
            </a:extLst>
          </p:cNvPr>
          <p:cNvSpPr txBox="1"/>
          <p:nvPr/>
        </p:nvSpPr>
        <p:spPr>
          <a:xfrm>
            <a:off x="3346949" y="1510231"/>
            <a:ext cx="1029600" cy="396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cs typeface="Arial"/>
              </a:rPr>
              <a:t>Maintainability</a:t>
            </a: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</p:txBody>
      </p:sp>
      <p:cxnSp>
        <p:nvCxnSpPr>
          <p:cNvPr id="59" name="Straight Arrow Connector 23">
            <a:extLst>
              <a:ext uri="{FF2B5EF4-FFF2-40B4-BE49-F238E27FC236}">
                <a16:creationId xmlns:a16="http://schemas.microsoft.com/office/drawing/2014/main" id="{127A71AF-C4E2-4C49-83AC-AA894EE42AD7}"/>
              </a:ext>
            </a:extLst>
          </p:cNvPr>
          <p:cNvCxnSpPr>
            <a:cxnSpLocks/>
            <a:stCxn id="57" idx="0"/>
            <a:endCxn id="58" idx="2"/>
          </p:cNvCxnSpPr>
          <p:nvPr/>
        </p:nvCxnSpPr>
        <p:spPr>
          <a:xfrm flipH="1" flipV="1">
            <a:off x="3861749" y="1906231"/>
            <a:ext cx="476359" cy="598725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24">
            <a:extLst>
              <a:ext uri="{FF2B5EF4-FFF2-40B4-BE49-F238E27FC236}">
                <a16:creationId xmlns:a16="http://schemas.microsoft.com/office/drawing/2014/main" id="{959A37B8-2F77-C945-A6E6-09B146DD0B6A}"/>
              </a:ext>
            </a:extLst>
          </p:cNvPr>
          <p:cNvCxnSpPr>
            <a:cxnSpLocks/>
            <a:stCxn id="56" idx="0"/>
            <a:endCxn id="58" idx="2"/>
          </p:cNvCxnSpPr>
          <p:nvPr/>
        </p:nvCxnSpPr>
        <p:spPr>
          <a:xfrm flipV="1">
            <a:off x="1860061" y="1906231"/>
            <a:ext cx="2001688" cy="598725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34">
            <a:extLst>
              <a:ext uri="{FF2B5EF4-FFF2-40B4-BE49-F238E27FC236}">
                <a16:creationId xmlns:a16="http://schemas.microsoft.com/office/drawing/2014/main" id="{04A46E4E-3D49-3846-B71A-264E26554DE3}"/>
              </a:ext>
            </a:extLst>
          </p:cNvPr>
          <p:cNvSpPr txBox="1"/>
          <p:nvPr/>
        </p:nvSpPr>
        <p:spPr>
          <a:xfrm>
            <a:off x="349712" y="3469054"/>
            <a:ext cx="936000" cy="360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AM1: </a:t>
            </a:r>
            <a:r>
              <a:rPr lang="en-US" sz="800" b="1" dirty="0">
                <a:solidFill>
                  <a:schemeClr val="bg1"/>
                </a:solidFill>
                <a:cs typeface="Calibri"/>
              </a:rPr>
              <a:t>Commented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  <a:cs typeface="Calibri"/>
              </a:rPr>
              <a:t> files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62" name="TextBox 35">
            <a:extLst>
              <a:ext uri="{FF2B5EF4-FFF2-40B4-BE49-F238E27FC236}">
                <a16:creationId xmlns:a16="http://schemas.microsoft.com/office/drawing/2014/main" id="{527AEC87-2496-DD4A-A36B-F78CD99B91AE}"/>
              </a:ext>
            </a:extLst>
          </p:cNvPr>
          <p:cNvSpPr txBox="1"/>
          <p:nvPr/>
        </p:nvSpPr>
        <p:spPr>
          <a:xfrm>
            <a:off x="1351332" y="3479777"/>
            <a:ext cx="1018227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AM2</a:t>
            </a:r>
            <a:r>
              <a:rPr lang="en-US" sz="800" b="1" dirty="0">
                <a:solidFill>
                  <a:schemeClr val="bg1"/>
                </a:solidFill>
                <a:cs typeface="Calibri"/>
              </a:rPr>
              <a:t>: Non-Complex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  <a:cs typeface="Calibri"/>
              </a:rPr>
              <a:t> files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63" name="TextBox 36">
            <a:extLst>
              <a:ext uri="{FF2B5EF4-FFF2-40B4-BE49-F238E27FC236}">
                <a16:creationId xmlns:a16="http://schemas.microsoft.com/office/drawing/2014/main" id="{4ABAB941-C08E-624A-A6F4-CC9609068023}"/>
              </a:ext>
            </a:extLst>
          </p:cNvPr>
          <p:cNvSpPr txBox="1"/>
          <p:nvPr/>
        </p:nvSpPr>
        <p:spPr>
          <a:xfrm>
            <a:off x="2435179" y="3469054"/>
            <a:ext cx="936000" cy="360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AM3: </a:t>
            </a:r>
            <a:r>
              <a:rPr lang="en-US" sz="800" b="1" dirty="0">
                <a:solidFill>
                  <a:schemeClr val="bg1"/>
                </a:solidFill>
                <a:cs typeface="Calibri"/>
              </a:rPr>
              <a:t>Absence of 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  <a:cs typeface="Calibri"/>
              </a:rPr>
              <a:t>duplications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67" name="TextBox 39">
            <a:extLst>
              <a:ext uri="{FF2B5EF4-FFF2-40B4-BE49-F238E27FC236}">
                <a16:creationId xmlns:a16="http://schemas.microsoft.com/office/drawing/2014/main" id="{3049CE3E-3D91-2B49-9E15-29312D24C189}"/>
              </a:ext>
            </a:extLst>
          </p:cNvPr>
          <p:cNvSpPr txBox="1"/>
          <p:nvPr/>
        </p:nvSpPr>
        <p:spPr>
          <a:xfrm>
            <a:off x="32167" y="4962548"/>
            <a:ext cx="829073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M1: </a:t>
            </a:r>
            <a:r>
              <a:rPr lang="pt-BR" sz="800" b="1" dirty="0" err="1">
                <a:cs typeface="Calibri"/>
              </a:rPr>
              <a:t>Density</a:t>
            </a:r>
            <a:r>
              <a:rPr lang="pt-BR" sz="800" b="1" dirty="0">
                <a:cs typeface="Calibri"/>
              </a:rPr>
              <a:t> </a:t>
            </a:r>
            <a:r>
              <a:rPr lang="pt-BR" sz="800" b="1" dirty="0" err="1">
                <a:cs typeface="Calibri"/>
              </a:rPr>
              <a:t>of</a:t>
            </a:r>
            <a:r>
              <a:rPr lang="pt-BR" sz="800" b="1" dirty="0">
                <a:cs typeface="Calibri"/>
              </a:rPr>
              <a:t> </a:t>
            </a:r>
          </a:p>
          <a:p>
            <a:pPr algn="ctr"/>
            <a:r>
              <a:rPr lang="pt-BR" sz="800" b="1" dirty="0" err="1">
                <a:cs typeface="Calibri"/>
              </a:rPr>
              <a:t>comment</a:t>
            </a:r>
            <a:r>
              <a:rPr lang="pt-BR" sz="800" b="1" dirty="0">
                <a:cs typeface="Calibri"/>
              </a:rPr>
              <a:t> </a:t>
            </a:r>
            <a:r>
              <a:rPr lang="pt-BR" sz="800" b="1" dirty="0" err="1">
                <a:cs typeface="Calibri"/>
              </a:rPr>
              <a:t>lines</a:t>
            </a:r>
            <a:endParaRPr lang="en-US" sz="800" b="1" dirty="0">
              <a:latin typeface="+mn-lt"/>
              <a:cs typeface="Calibri"/>
            </a:endParaRPr>
          </a:p>
        </p:txBody>
      </p:sp>
      <p:sp>
        <p:nvSpPr>
          <p:cNvPr id="68" name="TextBox 40">
            <a:extLst>
              <a:ext uri="{FF2B5EF4-FFF2-40B4-BE49-F238E27FC236}">
                <a16:creationId xmlns:a16="http://schemas.microsoft.com/office/drawing/2014/main" id="{ED764AF8-A56D-0545-BDD8-39E60C99FC44}"/>
              </a:ext>
            </a:extLst>
          </p:cNvPr>
          <p:cNvSpPr txBox="1"/>
          <p:nvPr/>
        </p:nvSpPr>
        <p:spPr>
          <a:xfrm>
            <a:off x="926049" y="4962548"/>
            <a:ext cx="733695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M2: Total</a:t>
            </a:r>
          </a:p>
          <a:p>
            <a:pPr algn="ctr"/>
            <a:r>
              <a:rPr lang="en-US" sz="800" b="1" dirty="0">
                <a:latin typeface="+mn-lt"/>
                <a:cs typeface="Calibri"/>
              </a:rPr>
              <a:t>LOC</a:t>
            </a:r>
          </a:p>
        </p:txBody>
      </p:sp>
      <p:sp>
        <p:nvSpPr>
          <p:cNvPr id="69" name="TextBox 41">
            <a:extLst>
              <a:ext uri="{FF2B5EF4-FFF2-40B4-BE49-F238E27FC236}">
                <a16:creationId xmlns:a16="http://schemas.microsoft.com/office/drawing/2014/main" id="{1EBF8487-5546-FC48-A7D2-FCC4B05A5EF6}"/>
              </a:ext>
            </a:extLst>
          </p:cNvPr>
          <p:cNvSpPr txBox="1"/>
          <p:nvPr/>
        </p:nvSpPr>
        <p:spPr>
          <a:xfrm>
            <a:off x="1724553" y="4962548"/>
            <a:ext cx="827470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M3: C</a:t>
            </a:r>
            <a:r>
              <a:rPr lang="en-US" sz="800" b="1" dirty="0">
                <a:cs typeface="Calibri"/>
              </a:rPr>
              <a:t>C - per</a:t>
            </a:r>
          </a:p>
          <a:p>
            <a:pPr algn="ctr"/>
            <a:r>
              <a:rPr lang="en-US" sz="800" b="1" dirty="0">
                <a:cs typeface="Calibri"/>
              </a:rPr>
              <a:t>function of file </a:t>
            </a:r>
            <a:endParaRPr lang="en-US" sz="800" b="1" dirty="0">
              <a:latin typeface="+mn-lt"/>
              <a:cs typeface="Calibri"/>
            </a:endParaRPr>
          </a:p>
        </p:txBody>
      </p:sp>
      <p:cxnSp>
        <p:nvCxnSpPr>
          <p:cNvPr id="70" name="Straight Arrow Connector 43">
            <a:extLst>
              <a:ext uri="{FF2B5EF4-FFF2-40B4-BE49-F238E27FC236}">
                <a16:creationId xmlns:a16="http://schemas.microsoft.com/office/drawing/2014/main" id="{839B7336-E535-BA41-B02A-A6C7CE3761B1}"/>
              </a:ext>
            </a:extLst>
          </p:cNvPr>
          <p:cNvCxnSpPr>
            <a:cxnSpLocks/>
            <a:stCxn id="67" idx="0"/>
            <a:endCxn id="66" idx="2"/>
          </p:cNvCxnSpPr>
          <p:nvPr/>
        </p:nvCxnSpPr>
        <p:spPr>
          <a:xfrm flipV="1">
            <a:off x="446704" y="4604479"/>
            <a:ext cx="370292" cy="358069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44">
            <a:extLst>
              <a:ext uri="{FF2B5EF4-FFF2-40B4-BE49-F238E27FC236}">
                <a16:creationId xmlns:a16="http://schemas.microsoft.com/office/drawing/2014/main" id="{B23D36EE-6365-754F-A367-6F419A39390A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H="1" flipV="1">
            <a:off x="816996" y="4604479"/>
            <a:ext cx="475901" cy="358069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45">
            <a:extLst>
              <a:ext uri="{FF2B5EF4-FFF2-40B4-BE49-F238E27FC236}">
                <a16:creationId xmlns:a16="http://schemas.microsoft.com/office/drawing/2014/main" id="{BD484491-55C6-4945-8DFD-1430A133EDAD}"/>
              </a:ext>
            </a:extLst>
          </p:cNvPr>
          <p:cNvCxnSpPr>
            <a:cxnSpLocks/>
            <a:stCxn id="136" idx="0"/>
            <a:endCxn id="135" idx="2"/>
          </p:cNvCxnSpPr>
          <p:nvPr/>
        </p:nvCxnSpPr>
        <p:spPr>
          <a:xfrm flipH="1" flipV="1">
            <a:off x="2250025" y="4593303"/>
            <a:ext cx="1691532" cy="36649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46">
            <a:extLst>
              <a:ext uri="{FF2B5EF4-FFF2-40B4-BE49-F238E27FC236}">
                <a16:creationId xmlns:a16="http://schemas.microsoft.com/office/drawing/2014/main" id="{F6F7CFF3-CBFF-4F42-BFC9-53187E5665C6}"/>
              </a:ext>
            </a:extLst>
          </p:cNvPr>
          <p:cNvCxnSpPr>
            <a:cxnSpLocks/>
            <a:stCxn id="69" idx="0"/>
            <a:endCxn id="135" idx="2"/>
          </p:cNvCxnSpPr>
          <p:nvPr/>
        </p:nvCxnSpPr>
        <p:spPr>
          <a:xfrm flipV="1">
            <a:off x="2138288" y="4593303"/>
            <a:ext cx="111737" cy="369245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48">
            <a:extLst>
              <a:ext uri="{FF2B5EF4-FFF2-40B4-BE49-F238E27FC236}">
                <a16:creationId xmlns:a16="http://schemas.microsoft.com/office/drawing/2014/main" id="{AF6412B9-9D1B-B54D-8121-687CCC7258A8}"/>
              </a:ext>
            </a:extLst>
          </p:cNvPr>
          <p:cNvCxnSpPr>
            <a:cxnSpLocks/>
            <a:stCxn id="135" idx="0"/>
            <a:endCxn id="62" idx="2"/>
          </p:cNvCxnSpPr>
          <p:nvPr/>
        </p:nvCxnSpPr>
        <p:spPr>
          <a:xfrm flipH="1" flipV="1">
            <a:off x="1860446" y="3818331"/>
            <a:ext cx="389579" cy="31330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49">
            <a:extLst>
              <a:ext uri="{FF2B5EF4-FFF2-40B4-BE49-F238E27FC236}">
                <a16:creationId xmlns:a16="http://schemas.microsoft.com/office/drawing/2014/main" id="{BBE7C785-C042-584C-B20D-370B1F9F0848}"/>
              </a:ext>
            </a:extLst>
          </p:cNvPr>
          <p:cNvCxnSpPr>
            <a:cxnSpLocks/>
            <a:stCxn id="66" idx="0"/>
            <a:endCxn id="61" idx="2"/>
          </p:cNvCxnSpPr>
          <p:nvPr/>
        </p:nvCxnSpPr>
        <p:spPr>
          <a:xfrm flipV="1">
            <a:off x="816996" y="3829054"/>
            <a:ext cx="716" cy="31154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51">
            <a:extLst>
              <a:ext uri="{FF2B5EF4-FFF2-40B4-BE49-F238E27FC236}">
                <a16:creationId xmlns:a16="http://schemas.microsoft.com/office/drawing/2014/main" id="{A4C30C85-00E4-AD40-B407-213B9F060A5B}"/>
              </a:ext>
            </a:extLst>
          </p:cNvPr>
          <p:cNvCxnSpPr>
            <a:cxnSpLocks/>
            <a:stCxn id="51" idx="0"/>
            <a:endCxn id="67" idx="2"/>
          </p:cNvCxnSpPr>
          <p:nvPr/>
        </p:nvCxnSpPr>
        <p:spPr>
          <a:xfrm flipH="1" flipV="1">
            <a:off x="446704" y="5301102"/>
            <a:ext cx="4090571" cy="67909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52">
            <a:extLst>
              <a:ext uri="{FF2B5EF4-FFF2-40B4-BE49-F238E27FC236}">
                <a16:creationId xmlns:a16="http://schemas.microsoft.com/office/drawing/2014/main" id="{0A3C0C58-28FC-C845-943D-81BA2C9321F5}"/>
              </a:ext>
            </a:extLst>
          </p:cNvPr>
          <p:cNvCxnSpPr>
            <a:cxnSpLocks/>
            <a:stCxn id="51" idx="0"/>
            <a:endCxn id="68" idx="2"/>
          </p:cNvCxnSpPr>
          <p:nvPr/>
        </p:nvCxnSpPr>
        <p:spPr>
          <a:xfrm flipH="1" flipV="1">
            <a:off x="1292897" y="5301102"/>
            <a:ext cx="3244378" cy="67909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53">
            <a:extLst>
              <a:ext uri="{FF2B5EF4-FFF2-40B4-BE49-F238E27FC236}">
                <a16:creationId xmlns:a16="http://schemas.microsoft.com/office/drawing/2014/main" id="{A16E8C26-6BE7-5D4A-983D-7218A642E964}"/>
              </a:ext>
            </a:extLst>
          </p:cNvPr>
          <p:cNvCxnSpPr>
            <a:cxnSpLocks/>
            <a:stCxn id="51" idx="0"/>
            <a:endCxn id="69" idx="2"/>
          </p:cNvCxnSpPr>
          <p:nvPr/>
        </p:nvCxnSpPr>
        <p:spPr>
          <a:xfrm flipH="1" flipV="1">
            <a:off x="2138288" y="5301102"/>
            <a:ext cx="2398987" cy="67909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54">
            <a:extLst>
              <a:ext uri="{FF2B5EF4-FFF2-40B4-BE49-F238E27FC236}">
                <a16:creationId xmlns:a16="http://schemas.microsoft.com/office/drawing/2014/main" id="{41BBC2B7-7A3F-594E-99AD-8190D06AAD8E}"/>
              </a:ext>
            </a:extLst>
          </p:cNvPr>
          <p:cNvCxnSpPr>
            <a:cxnSpLocks/>
            <a:stCxn id="51" idx="0"/>
            <a:endCxn id="82" idx="2"/>
          </p:cNvCxnSpPr>
          <p:nvPr/>
        </p:nvCxnSpPr>
        <p:spPr>
          <a:xfrm flipV="1">
            <a:off x="4537275" y="5301102"/>
            <a:ext cx="349268" cy="67909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36">
            <a:extLst>
              <a:ext uri="{FF2B5EF4-FFF2-40B4-BE49-F238E27FC236}">
                <a16:creationId xmlns:a16="http://schemas.microsoft.com/office/drawing/2014/main" id="{3BDEA66B-D028-B244-B786-B53D1156837D}"/>
              </a:ext>
            </a:extLst>
          </p:cNvPr>
          <p:cNvSpPr txBox="1"/>
          <p:nvPr/>
        </p:nvSpPr>
        <p:spPr>
          <a:xfrm>
            <a:off x="3831173" y="3479777"/>
            <a:ext cx="1029600" cy="360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AM4: </a:t>
            </a:r>
            <a:r>
              <a:rPr lang="en-US" sz="800" b="1" dirty="0">
                <a:solidFill>
                  <a:schemeClr val="bg1"/>
                </a:solidFill>
                <a:cs typeface="Calibri"/>
              </a:rPr>
              <a:t>Critical/Blocker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Files</a:t>
            </a:r>
          </a:p>
        </p:txBody>
      </p:sp>
      <p:sp>
        <p:nvSpPr>
          <p:cNvPr id="82" name="TextBox 42">
            <a:extLst>
              <a:ext uri="{FF2B5EF4-FFF2-40B4-BE49-F238E27FC236}">
                <a16:creationId xmlns:a16="http://schemas.microsoft.com/office/drawing/2014/main" id="{22C0C7D8-71E4-B247-A8E5-B7D97451D504}"/>
              </a:ext>
            </a:extLst>
          </p:cNvPr>
          <p:cNvSpPr txBox="1"/>
          <p:nvPr/>
        </p:nvSpPr>
        <p:spPr>
          <a:xfrm>
            <a:off x="4456777" y="4962548"/>
            <a:ext cx="859531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M6: </a:t>
            </a:r>
            <a:r>
              <a:rPr lang="en-US" sz="800" b="1" dirty="0">
                <a:cs typeface="Calibri"/>
              </a:rPr>
              <a:t>Duplicated </a:t>
            </a:r>
          </a:p>
          <a:p>
            <a:pPr algn="ctr"/>
            <a:r>
              <a:rPr lang="en-US" sz="800" b="1" dirty="0">
                <a:cs typeface="Calibri"/>
              </a:rPr>
              <a:t>lines</a:t>
            </a:r>
          </a:p>
        </p:txBody>
      </p:sp>
      <p:sp>
        <p:nvSpPr>
          <p:cNvPr id="84" name="TextBox 17">
            <a:extLst>
              <a:ext uri="{FF2B5EF4-FFF2-40B4-BE49-F238E27FC236}">
                <a16:creationId xmlns:a16="http://schemas.microsoft.com/office/drawing/2014/main" id="{AF8EB707-CE99-DB41-BE66-2ADA2B6AEFC0}"/>
              </a:ext>
            </a:extLst>
          </p:cNvPr>
          <p:cNvSpPr txBox="1"/>
          <p:nvPr/>
        </p:nvSpPr>
        <p:spPr>
          <a:xfrm>
            <a:off x="5566739" y="2504956"/>
            <a:ext cx="936000" cy="360000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cs typeface="Calibri"/>
              </a:rPr>
              <a:t>Technical Debt</a:t>
            </a: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/>
            <a:r>
              <a:rPr lang="en-US" sz="900" b="1" dirty="0">
                <a:solidFill>
                  <a:schemeClr val="bg1"/>
                </a:solidFill>
                <a:latin typeface="+mn-lt"/>
                <a:cs typeface="Calibri"/>
              </a:rPr>
              <a:t>(</a:t>
            </a:r>
            <a:r>
              <a:rPr lang="en-US" sz="900" b="1" dirty="0" err="1">
                <a:solidFill>
                  <a:schemeClr val="bg1"/>
                </a:solidFill>
                <a:latin typeface="+mn-lt"/>
                <a:cs typeface="Calibri"/>
              </a:rPr>
              <a:t>squale</a:t>
            </a:r>
            <a:r>
              <a:rPr lang="en-US" sz="900" b="1" dirty="0">
                <a:solidFill>
                  <a:schemeClr val="bg1"/>
                </a:solidFill>
                <a:latin typeface="+mn-lt"/>
                <a:cs typeface="Calibri"/>
              </a:rPr>
              <a:t>)</a:t>
            </a:r>
          </a:p>
        </p:txBody>
      </p:sp>
      <p:cxnSp>
        <p:nvCxnSpPr>
          <p:cNvPr id="85" name="Straight Arrow Connector 23">
            <a:extLst>
              <a:ext uri="{FF2B5EF4-FFF2-40B4-BE49-F238E27FC236}">
                <a16:creationId xmlns:a16="http://schemas.microsoft.com/office/drawing/2014/main" id="{1E277375-7930-9841-A14D-6D3BA0CEB755}"/>
              </a:ext>
            </a:extLst>
          </p:cNvPr>
          <p:cNvCxnSpPr>
            <a:cxnSpLocks/>
            <a:stCxn id="84" idx="0"/>
            <a:endCxn id="58" idx="2"/>
          </p:cNvCxnSpPr>
          <p:nvPr/>
        </p:nvCxnSpPr>
        <p:spPr>
          <a:xfrm flipH="1" flipV="1">
            <a:off x="3861749" y="1906231"/>
            <a:ext cx="2172990" cy="598725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36">
            <a:extLst>
              <a:ext uri="{FF2B5EF4-FFF2-40B4-BE49-F238E27FC236}">
                <a16:creationId xmlns:a16="http://schemas.microsoft.com/office/drawing/2014/main" id="{E5D72BB2-4165-5A49-9296-11594565A63D}"/>
              </a:ext>
            </a:extLst>
          </p:cNvPr>
          <p:cNvSpPr txBox="1"/>
          <p:nvPr/>
        </p:nvSpPr>
        <p:spPr>
          <a:xfrm>
            <a:off x="5527335" y="3469054"/>
            <a:ext cx="1029600" cy="360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AM5: </a:t>
            </a:r>
            <a:r>
              <a:rPr lang="en-US" sz="800" b="1" dirty="0" err="1">
                <a:solidFill>
                  <a:schemeClr val="bg1"/>
                </a:solidFill>
                <a:cs typeface="Calibri"/>
              </a:rPr>
              <a:t>Techincal</a:t>
            </a:r>
            <a:r>
              <a:rPr lang="en-US" sz="800" b="1" dirty="0">
                <a:solidFill>
                  <a:schemeClr val="bg1"/>
                </a:solidFill>
                <a:cs typeface="Calibri"/>
              </a:rPr>
              <a:t> Debt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Perception</a:t>
            </a:r>
          </a:p>
        </p:txBody>
      </p:sp>
      <p:cxnSp>
        <p:nvCxnSpPr>
          <p:cNvPr id="87" name="Straight Arrow Connector 15">
            <a:extLst>
              <a:ext uri="{FF2B5EF4-FFF2-40B4-BE49-F238E27FC236}">
                <a16:creationId xmlns:a16="http://schemas.microsoft.com/office/drawing/2014/main" id="{A8DD1287-349B-1145-9F5F-51C1C305E8DB}"/>
              </a:ext>
            </a:extLst>
          </p:cNvPr>
          <p:cNvCxnSpPr>
            <a:cxnSpLocks/>
            <a:stCxn id="86" idx="0"/>
            <a:endCxn id="84" idx="2"/>
          </p:cNvCxnSpPr>
          <p:nvPr/>
        </p:nvCxnSpPr>
        <p:spPr>
          <a:xfrm flipH="1" flipV="1">
            <a:off x="6034739" y="2864956"/>
            <a:ext cx="7396" cy="60409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18">
            <a:extLst>
              <a:ext uri="{FF2B5EF4-FFF2-40B4-BE49-F238E27FC236}">
                <a16:creationId xmlns:a16="http://schemas.microsoft.com/office/drawing/2014/main" id="{D2888B5A-CB94-A047-9D94-747612E0FA40}"/>
              </a:ext>
            </a:extLst>
          </p:cNvPr>
          <p:cNvSpPr txBox="1"/>
          <p:nvPr/>
        </p:nvSpPr>
        <p:spPr>
          <a:xfrm>
            <a:off x="7598950" y="1510231"/>
            <a:ext cx="936000" cy="396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>
                <a:solidFill>
                  <a:schemeClr val="bg1"/>
                </a:solidFill>
                <a:cs typeface="Arial"/>
              </a:rPr>
              <a:t>Reliability</a:t>
            </a: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</p:txBody>
      </p:sp>
      <p:sp>
        <p:nvSpPr>
          <p:cNvPr id="89" name="TextBox 17">
            <a:extLst>
              <a:ext uri="{FF2B5EF4-FFF2-40B4-BE49-F238E27FC236}">
                <a16:creationId xmlns:a16="http://schemas.microsoft.com/office/drawing/2014/main" id="{5F706891-6B3A-4E4F-9352-ECCC5FA8C303}"/>
              </a:ext>
            </a:extLst>
          </p:cNvPr>
          <p:cNvSpPr txBox="1"/>
          <p:nvPr/>
        </p:nvSpPr>
        <p:spPr>
          <a:xfrm>
            <a:off x="7607874" y="2504956"/>
            <a:ext cx="936000" cy="360000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cs typeface="Calibri"/>
              </a:rPr>
              <a:t>Maturity</a:t>
            </a: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cxnSp>
        <p:nvCxnSpPr>
          <p:cNvPr id="90" name="Straight Arrow Connector 23">
            <a:extLst>
              <a:ext uri="{FF2B5EF4-FFF2-40B4-BE49-F238E27FC236}">
                <a16:creationId xmlns:a16="http://schemas.microsoft.com/office/drawing/2014/main" id="{3F9FAF09-F1D2-A048-88F4-3A93FA3692DE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H="1" flipV="1">
            <a:off x="8066950" y="1906231"/>
            <a:ext cx="8924" cy="598725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36">
            <a:extLst>
              <a:ext uri="{FF2B5EF4-FFF2-40B4-BE49-F238E27FC236}">
                <a16:creationId xmlns:a16="http://schemas.microsoft.com/office/drawing/2014/main" id="{A528491B-073F-D147-8269-A22E7565B567}"/>
              </a:ext>
            </a:extLst>
          </p:cNvPr>
          <p:cNvSpPr txBox="1"/>
          <p:nvPr/>
        </p:nvSpPr>
        <p:spPr>
          <a:xfrm>
            <a:off x="7125849" y="3469054"/>
            <a:ext cx="936000" cy="360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AM6: </a:t>
            </a:r>
            <a:r>
              <a:rPr lang="en-US" sz="800" b="1" dirty="0">
                <a:solidFill>
                  <a:schemeClr val="bg1"/>
                </a:solidFill>
                <a:cs typeface="Calibri"/>
              </a:rPr>
              <a:t>Passed tests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cxnSp>
        <p:nvCxnSpPr>
          <p:cNvPr id="92" name="Straight Arrow Connector 15">
            <a:extLst>
              <a:ext uri="{FF2B5EF4-FFF2-40B4-BE49-F238E27FC236}">
                <a16:creationId xmlns:a16="http://schemas.microsoft.com/office/drawing/2014/main" id="{64BA53B9-FBB4-4D48-B151-0B1492A30DC1}"/>
              </a:ext>
            </a:extLst>
          </p:cNvPr>
          <p:cNvCxnSpPr>
            <a:cxnSpLocks/>
            <a:stCxn id="91" idx="0"/>
            <a:endCxn id="89" idx="2"/>
          </p:cNvCxnSpPr>
          <p:nvPr/>
        </p:nvCxnSpPr>
        <p:spPr>
          <a:xfrm flipV="1">
            <a:off x="7593849" y="2864956"/>
            <a:ext cx="482025" cy="60409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36">
            <a:extLst>
              <a:ext uri="{FF2B5EF4-FFF2-40B4-BE49-F238E27FC236}">
                <a16:creationId xmlns:a16="http://schemas.microsoft.com/office/drawing/2014/main" id="{256A3165-D4D6-8D44-80BD-658F84C42AF2}"/>
              </a:ext>
            </a:extLst>
          </p:cNvPr>
          <p:cNvSpPr txBox="1"/>
          <p:nvPr/>
        </p:nvSpPr>
        <p:spPr>
          <a:xfrm>
            <a:off x="8154845" y="3469054"/>
            <a:ext cx="936000" cy="360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AM7: </a:t>
            </a:r>
            <a:r>
              <a:rPr lang="en-US" sz="800" b="1" dirty="0">
                <a:solidFill>
                  <a:schemeClr val="bg1"/>
                </a:solidFill>
                <a:cs typeface="Calibri"/>
              </a:rPr>
              <a:t>Test coverage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cxnSp>
        <p:nvCxnSpPr>
          <p:cNvPr id="94" name="Straight Arrow Connector 15">
            <a:extLst>
              <a:ext uri="{FF2B5EF4-FFF2-40B4-BE49-F238E27FC236}">
                <a16:creationId xmlns:a16="http://schemas.microsoft.com/office/drawing/2014/main" id="{502F47D7-B388-EC4A-9B63-D18A6A36632D}"/>
              </a:ext>
            </a:extLst>
          </p:cNvPr>
          <p:cNvCxnSpPr>
            <a:cxnSpLocks/>
            <a:stCxn id="93" idx="0"/>
            <a:endCxn id="89" idx="2"/>
          </p:cNvCxnSpPr>
          <p:nvPr/>
        </p:nvCxnSpPr>
        <p:spPr>
          <a:xfrm flipH="1" flipV="1">
            <a:off x="8075874" y="2864956"/>
            <a:ext cx="546971" cy="60409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18">
            <a:extLst>
              <a:ext uri="{FF2B5EF4-FFF2-40B4-BE49-F238E27FC236}">
                <a16:creationId xmlns:a16="http://schemas.microsoft.com/office/drawing/2014/main" id="{5E2A8F06-4E34-F04F-A43F-6FC53DEDAF0E}"/>
              </a:ext>
            </a:extLst>
          </p:cNvPr>
          <p:cNvSpPr txBox="1"/>
          <p:nvPr/>
        </p:nvSpPr>
        <p:spPr>
          <a:xfrm>
            <a:off x="5491084" y="363755"/>
            <a:ext cx="1393920" cy="532546"/>
          </a:xfrm>
          <a:prstGeom prst="rect">
            <a:avLst/>
          </a:prstGeom>
          <a:solidFill>
            <a:srgbClr val="002060">
              <a:alpha val="76000"/>
            </a:srgb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cs typeface="Arial"/>
              </a:rPr>
              <a:t>Software Quality Configuration</a:t>
            </a:r>
          </a:p>
        </p:txBody>
      </p:sp>
      <p:cxnSp>
        <p:nvCxnSpPr>
          <p:cNvPr id="96" name="Straight Arrow Connector 23">
            <a:extLst>
              <a:ext uri="{FF2B5EF4-FFF2-40B4-BE49-F238E27FC236}">
                <a16:creationId xmlns:a16="http://schemas.microsoft.com/office/drawing/2014/main" id="{2BDF3363-4542-D749-9DEA-3F013BFB271E}"/>
              </a:ext>
            </a:extLst>
          </p:cNvPr>
          <p:cNvCxnSpPr>
            <a:cxnSpLocks/>
            <a:stCxn id="58" idx="0"/>
            <a:endCxn id="95" idx="2"/>
          </p:cNvCxnSpPr>
          <p:nvPr/>
        </p:nvCxnSpPr>
        <p:spPr>
          <a:xfrm flipV="1">
            <a:off x="3861749" y="896301"/>
            <a:ext cx="2326295" cy="613930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23">
            <a:extLst>
              <a:ext uri="{FF2B5EF4-FFF2-40B4-BE49-F238E27FC236}">
                <a16:creationId xmlns:a16="http://schemas.microsoft.com/office/drawing/2014/main" id="{116BA91E-0971-0243-9CA5-7BC5E28038D9}"/>
              </a:ext>
            </a:extLst>
          </p:cNvPr>
          <p:cNvCxnSpPr>
            <a:cxnSpLocks/>
            <a:stCxn id="88" idx="0"/>
            <a:endCxn id="95" idx="2"/>
          </p:cNvCxnSpPr>
          <p:nvPr/>
        </p:nvCxnSpPr>
        <p:spPr>
          <a:xfrm flipH="1" flipV="1">
            <a:off x="6188044" y="896301"/>
            <a:ext cx="1878906" cy="613930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tângulo 97">
                <a:extLst>
                  <a:ext uri="{FF2B5EF4-FFF2-40B4-BE49-F238E27FC236}">
                    <a16:creationId xmlns:a16="http://schemas.microsoft.com/office/drawing/2014/main" id="{7E91C888-1873-4A4C-968A-FBB685CACFD5}"/>
                  </a:ext>
                </a:extLst>
              </p:cNvPr>
              <p:cNvSpPr/>
              <p:nvPr/>
            </p:nvSpPr>
            <p:spPr>
              <a:xfrm>
                <a:off x="4327890" y="1558283"/>
                <a:ext cx="147657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pt-BR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000" b="1" i="1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𝑸𝑪</m:t>
                        </m:r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𝑭𝑴</m:t>
                        </m:r>
                      </m:e>
                    </m:d>
                  </m:oMath>
                </a14:m>
                <a:r>
                  <a:rPr lang="pt-BR" sz="1000" b="1" dirty="0"/>
                  <a:t> = 0,48</a:t>
                </a:r>
              </a:p>
            </p:txBody>
          </p:sp>
        </mc:Choice>
        <mc:Fallback xmlns="">
          <p:sp>
            <p:nvSpPr>
              <p:cNvPr id="98" name="Retângulo 97">
                <a:extLst>
                  <a:ext uri="{FF2B5EF4-FFF2-40B4-BE49-F238E27FC236}">
                    <a16:creationId xmlns:a16="http://schemas.microsoft.com/office/drawing/2014/main" id="{7E91C888-1873-4A4C-968A-FBB685CAC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890" y="1558283"/>
                <a:ext cx="1476573" cy="246221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tângulo 103">
                <a:extLst>
                  <a:ext uri="{FF2B5EF4-FFF2-40B4-BE49-F238E27FC236}">
                    <a16:creationId xmlns:a16="http://schemas.microsoft.com/office/drawing/2014/main" id="{79849AA3-3558-D348-A880-9CBDD93DF623}"/>
                  </a:ext>
                </a:extLst>
              </p:cNvPr>
              <p:cNvSpPr/>
              <p:nvPr/>
            </p:nvSpPr>
            <p:spPr>
              <a:xfrm>
                <a:off x="1594164" y="3235409"/>
                <a:ext cx="638380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700" dirty="0"/>
                  <a:t> = 0,3</a:t>
                </a:r>
              </a:p>
            </p:txBody>
          </p:sp>
        </mc:Choice>
        <mc:Fallback xmlns="">
          <p:sp>
            <p:nvSpPr>
              <p:cNvPr id="104" name="Retângulo 103">
                <a:extLst>
                  <a:ext uri="{FF2B5EF4-FFF2-40B4-BE49-F238E27FC236}">
                    <a16:creationId xmlns:a16="http://schemas.microsoft.com/office/drawing/2014/main" id="{79849AA3-3558-D348-A880-9CBDD93DF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164" y="3235409"/>
                <a:ext cx="638380" cy="200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7CD994DC-F37B-FE4A-A506-0D9977CACEFA}"/>
                  </a:ext>
                </a:extLst>
              </p:cNvPr>
              <p:cNvSpPr/>
              <p:nvPr/>
            </p:nvSpPr>
            <p:spPr>
              <a:xfrm>
                <a:off x="2259849" y="3056170"/>
                <a:ext cx="683264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sz="700" dirty="0"/>
                  <a:t> = 0,25</a:t>
                </a:r>
              </a:p>
            </p:txBody>
          </p:sp>
        </mc:Choice>
        <mc:Fallback xmlns=""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7CD994DC-F37B-FE4A-A506-0D9977CAC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849" y="3056170"/>
                <a:ext cx="683264" cy="200055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tângulo 106">
                <a:extLst>
                  <a:ext uri="{FF2B5EF4-FFF2-40B4-BE49-F238E27FC236}">
                    <a16:creationId xmlns:a16="http://schemas.microsoft.com/office/drawing/2014/main" id="{CBC00F23-4087-0D4E-9F9E-DA20BC5C826F}"/>
                  </a:ext>
                </a:extLst>
              </p:cNvPr>
              <p:cNvSpPr/>
              <p:nvPr/>
            </p:nvSpPr>
            <p:spPr>
              <a:xfrm>
                <a:off x="4080477" y="3082553"/>
                <a:ext cx="571054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t-BR" sz="700" dirty="0"/>
                  <a:t> = 1</a:t>
                </a:r>
              </a:p>
            </p:txBody>
          </p:sp>
        </mc:Choice>
        <mc:Fallback xmlns="">
          <p:sp>
            <p:nvSpPr>
              <p:cNvPr id="107" name="Retângulo 106">
                <a:extLst>
                  <a:ext uri="{FF2B5EF4-FFF2-40B4-BE49-F238E27FC236}">
                    <a16:creationId xmlns:a16="http://schemas.microsoft.com/office/drawing/2014/main" id="{CBC00F23-4087-0D4E-9F9E-DA20BC5C8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477" y="3082553"/>
                <a:ext cx="571054" cy="200055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E8212A3E-3529-BF43-99F5-56EC661CFD06}"/>
                  </a:ext>
                </a:extLst>
              </p:cNvPr>
              <p:cNvSpPr/>
              <p:nvPr/>
            </p:nvSpPr>
            <p:spPr>
              <a:xfrm>
                <a:off x="5747746" y="3098154"/>
                <a:ext cx="571054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pt-BR" sz="700" dirty="0"/>
                  <a:t> = 1</a:t>
                </a:r>
              </a:p>
            </p:txBody>
          </p:sp>
        </mc:Choice>
        <mc:Fallback xmlns=""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E8212A3E-3529-BF43-99F5-56EC661CF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746" y="3098154"/>
                <a:ext cx="571054" cy="2000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42">
            <a:extLst>
              <a:ext uri="{FF2B5EF4-FFF2-40B4-BE49-F238E27FC236}">
                <a16:creationId xmlns:a16="http://schemas.microsoft.com/office/drawing/2014/main" id="{0C19A22F-0E0E-1440-9449-EC5AD47EB5D3}"/>
              </a:ext>
            </a:extLst>
          </p:cNvPr>
          <p:cNvSpPr txBox="1"/>
          <p:nvPr/>
        </p:nvSpPr>
        <p:spPr>
          <a:xfrm>
            <a:off x="5381117" y="4962548"/>
            <a:ext cx="747320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M7: Qty. LOC</a:t>
            </a:r>
          </a:p>
          <a:p>
            <a:pPr algn="ctr"/>
            <a:r>
              <a:rPr lang="en-US" sz="800" b="1" dirty="0">
                <a:latin typeface="+mn-lt"/>
                <a:cs typeface="Calibri"/>
              </a:rPr>
              <a:t>per file</a:t>
            </a:r>
          </a:p>
        </p:txBody>
      </p:sp>
      <p:sp>
        <p:nvSpPr>
          <p:cNvPr id="111" name="TextBox 42">
            <a:extLst>
              <a:ext uri="{FF2B5EF4-FFF2-40B4-BE49-F238E27FC236}">
                <a16:creationId xmlns:a16="http://schemas.microsoft.com/office/drawing/2014/main" id="{7C51F27F-CC86-7A44-833C-B7DA27C28697}"/>
              </a:ext>
            </a:extLst>
          </p:cNvPr>
          <p:cNvSpPr txBox="1"/>
          <p:nvPr/>
        </p:nvSpPr>
        <p:spPr>
          <a:xfrm>
            <a:off x="3312724" y="4337843"/>
            <a:ext cx="907621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M11: Number of </a:t>
            </a:r>
          </a:p>
          <a:p>
            <a:pPr algn="ctr"/>
            <a:r>
              <a:rPr lang="en-US" sz="800" b="1" dirty="0">
                <a:latin typeface="+mn-lt"/>
                <a:cs typeface="Calibri"/>
              </a:rPr>
              <a:t>Critical </a:t>
            </a:r>
            <a:r>
              <a:rPr lang="en-US" sz="800" b="1" i="1" dirty="0">
                <a:cs typeface="Calibri"/>
              </a:rPr>
              <a:t>Issues</a:t>
            </a:r>
            <a:endParaRPr lang="en-US" sz="800" b="1" dirty="0">
              <a:latin typeface="+mn-lt"/>
              <a:cs typeface="Calibri"/>
            </a:endParaRPr>
          </a:p>
        </p:txBody>
      </p:sp>
      <p:sp>
        <p:nvSpPr>
          <p:cNvPr id="112" name="TextBox 42">
            <a:extLst>
              <a:ext uri="{FF2B5EF4-FFF2-40B4-BE49-F238E27FC236}">
                <a16:creationId xmlns:a16="http://schemas.microsoft.com/office/drawing/2014/main" id="{5E28B69B-8FBB-DD41-BD90-84B642D222EF}"/>
              </a:ext>
            </a:extLst>
          </p:cNvPr>
          <p:cNvSpPr txBox="1"/>
          <p:nvPr/>
        </p:nvSpPr>
        <p:spPr>
          <a:xfrm>
            <a:off x="6195569" y="4962548"/>
            <a:ext cx="891591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M8: Number of </a:t>
            </a:r>
          </a:p>
          <a:p>
            <a:pPr algn="ctr"/>
            <a:r>
              <a:rPr lang="en-US" sz="800" b="1" dirty="0">
                <a:latin typeface="+mn-lt"/>
                <a:cs typeface="Calibri"/>
              </a:rPr>
              <a:t>Unit Tests errors</a:t>
            </a:r>
          </a:p>
        </p:txBody>
      </p:sp>
      <p:sp>
        <p:nvSpPr>
          <p:cNvPr id="113" name="TextBox 42">
            <a:extLst>
              <a:ext uri="{FF2B5EF4-FFF2-40B4-BE49-F238E27FC236}">
                <a16:creationId xmlns:a16="http://schemas.microsoft.com/office/drawing/2014/main" id="{59470024-D7CE-CE45-9837-8EAE971CF043}"/>
              </a:ext>
            </a:extLst>
          </p:cNvPr>
          <p:cNvSpPr txBox="1"/>
          <p:nvPr/>
        </p:nvSpPr>
        <p:spPr>
          <a:xfrm>
            <a:off x="8117991" y="4962548"/>
            <a:ext cx="1011816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M10: </a:t>
            </a:r>
            <a:r>
              <a:rPr lang="en-US" sz="800" b="1" dirty="0">
                <a:cs typeface="Calibri"/>
              </a:rPr>
              <a:t>Coverage per </a:t>
            </a:r>
          </a:p>
          <a:p>
            <a:pPr algn="ctr"/>
            <a:r>
              <a:rPr lang="en-US" sz="800" b="1" dirty="0">
                <a:cs typeface="Calibri"/>
              </a:rPr>
              <a:t>Unit Test</a:t>
            </a:r>
            <a:endParaRPr lang="en-US" sz="800" b="1" dirty="0">
              <a:latin typeface="+mn-lt"/>
              <a:cs typeface="Calibri"/>
            </a:endParaRPr>
          </a:p>
        </p:txBody>
      </p:sp>
      <p:sp>
        <p:nvSpPr>
          <p:cNvPr id="114" name="TextBox 42">
            <a:extLst>
              <a:ext uri="{FF2B5EF4-FFF2-40B4-BE49-F238E27FC236}">
                <a16:creationId xmlns:a16="http://schemas.microsoft.com/office/drawing/2014/main" id="{584CEE4D-B419-BB4C-90F2-E43A46E90B3C}"/>
              </a:ext>
            </a:extLst>
          </p:cNvPr>
          <p:cNvSpPr txBox="1"/>
          <p:nvPr/>
        </p:nvSpPr>
        <p:spPr>
          <a:xfrm>
            <a:off x="7151969" y="4962548"/>
            <a:ext cx="926857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M9: </a:t>
            </a:r>
            <a:r>
              <a:rPr lang="en-US" sz="800" b="1" dirty="0">
                <a:cs typeface="Calibri"/>
              </a:rPr>
              <a:t>Number of </a:t>
            </a:r>
          </a:p>
          <a:p>
            <a:pPr algn="ctr"/>
            <a:r>
              <a:rPr lang="en-US" sz="800" b="1" dirty="0">
                <a:cs typeface="Calibri"/>
              </a:rPr>
              <a:t>Total Tests errors</a:t>
            </a:r>
          </a:p>
        </p:txBody>
      </p:sp>
      <p:sp>
        <p:nvSpPr>
          <p:cNvPr id="115" name="TextBox 42">
            <a:extLst>
              <a:ext uri="{FF2B5EF4-FFF2-40B4-BE49-F238E27FC236}">
                <a16:creationId xmlns:a16="http://schemas.microsoft.com/office/drawing/2014/main" id="{4DEF65EC-B7E3-4D4F-9831-7C1DE782E311}"/>
              </a:ext>
            </a:extLst>
          </p:cNvPr>
          <p:cNvSpPr txBox="1"/>
          <p:nvPr/>
        </p:nvSpPr>
        <p:spPr>
          <a:xfrm>
            <a:off x="4490331" y="4337843"/>
            <a:ext cx="907621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M12: </a:t>
            </a:r>
            <a:r>
              <a:rPr lang="en-US" sz="800" b="1" dirty="0">
                <a:cs typeface="Calibri"/>
              </a:rPr>
              <a:t>Number of </a:t>
            </a:r>
            <a:endParaRPr lang="en-US" sz="800" b="1" dirty="0">
              <a:latin typeface="+mn-lt"/>
              <a:cs typeface="Calibri"/>
            </a:endParaRPr>
          </a:p>
          <a:p>
            <a:pPr algn="ctr"/>
            <a:r>
              <a:rPr lang="en-US" sz="800" b="1" dirty="0">
                <a:cs typeface="Calibri"/>
              </a:rPr>
              <a:t>Blocker  </a:t>
            </a:r>
            <a:r>
              <a:rPr lang="en-US" sz="800" b="1" i="1" dirty="0">
                <a:latin typeface="+mn-lt"/>
                <a:cs typeface="Calibri"/>
              </a:rPr>
              <a:t>Issues</a:t>
            </a:r>
          </a:p>
        </p:txBody>
      </p:sp>
      <p:cxnSp>
        <p:nvCxnSpPr>
          <p:cNvPr id="116" name="Straight Arrow Connector 54">
            <a:extLst>
              <a:ext uri="{FF2B5EF4-FFF2-40B4-BE49-F238E27FC236}">
                <a16:creationId xmlns:a16="http://schemas.microsoft.com/office/drawing/2014/main" id="{13ACAFEB-C94F-6E42-A705-0AF7DCA54053}"/>
              </a:ext>
            </a:extLst>
          </p:cNvPr>
          <p:cNvCxnSpPr>
            <a:cxnSpLocks/>
            <a:stCxn id="111" idx="0"/>
            <a:endCxn id="81" idx="2"/>
          </p:cNvCxnSpPr>
          <p:nvPr/>
        </p:nvCxnSpPr>
        <p:spPr>
          <a:xfrm flipV="1">
            <a:off x="3766535" y="3839777"/>
            <a:ext cx="579438" cy="498066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54">
            <a:extLst>
              <a:ext uri="{FF2B5EF4-FFF2-40B4-BE49-F238E27FC236}">
                <a16:creationId xmlns:a16="http://schemas.microsoft.com/office/drawing/2014/main" id="{C77F7CAF-8CBE-E94F-BA41-8EB140183C0F}"/>
              </a:ext>
            </a:extLst>
          </p:cNvPr>
          <p:cNvCxnSpPr>
            <a:cxnSpLocks/>
            <a:stCxn id="115" idx="0"/>
            <a:endCxn id="81" idx="2"/>
          </p:cNvCxnSpPr>
          <p:nvPr/>
        </p:nvCxnSpPr>
        <p:spPr>
          <a:xfrm flipH="1" flipV="1">
            <a:off x="4345973" y="3839777"/>
            <a:ext cx="598169" cy="498066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42">
            <a:extLst>
              <a:ext uri="{FF2B5EF4-FFF2-40B4-BE49-F238E27FC236}">
                <a16:creationId xmlns:a16="http://schemas.microsoft.com/office/drawing/2014/main" id="{841B613A-8E90-404D-988F-AE582314B16D}"/>
              </a:ext>
            </a:extLst>
          </p:cNvPr>
          <p:cNvSpPr txBox="1"/>
          <p:nvPr/>
        </p:nvSpPr>
        <p:spPr>
          <a:xfrm>
            <a:off x="5663095" y="4348547"/>
            <a:ext cx="784190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M13: %</a:t>
            </a:r>
            <a:r>
              <a:rPr lang="en-US" sz="800" b="1" dirty="0">
                <a:cs typeface="Calibri"/>
              </a:rPr>
              <a:t>TD</a:t>
            </a:r>
            <a:r>
              <a:rPr lang="en-US" sz="800" b="1" dirty="0">
                <a:latin typeface="+mn-lt"/>
                <a:cs typeface="Calibri"/>
              </a:rPr>
              <a:t> per</a:t>
            </a:r>
          </a:p>
          <a:p>
            <a:pPr algn="ctr"/>
            <a:r>
              <a:rPr lang="en-US" sz="800" b="1" dirty="0">
                <a:latin typeface="+mn-lt"/>
                <a:cs typeface="Calibri"/>
              </a:rPr>
              <a:t>file</a:t>
            </a:r>
          </a:p>
        </p:txBody>
      </p:sp>
      <p:cxnSp>
        <p:nvCxnSpPr>
          <p:cNvPr id="119" name="Straight Arrow Connector 54">
            <a:extLst>
              <a:ext uri="{FF2B5EF4-FFF2-40B4-BE49-F238E27FC236}">
                <a16:creationId xmlns:a16="http://schemas.microsoft.com/office/drawing/2014/main" id="{25A0D341-F9E7-A248-8A9A-7A37EC234539}"/>
              </a:ext>
            </a:extLst>
          </p:cNvPr>
          <p:cNvCxnSpPr>
            <a:cxnSpLocks/>
            <a:stCxn id="112" idx="0"/>
            <a:endCxn id="91" idx="2"/>
          </p:cNvCxnSpPr>
          <p:nvPr/>
        </p:nvCxnSpPr>
        <p:spPr>
          <a:xfrm flipV="1">
            <a:off x="6641365" y="3829054"/>
            <a:ext cx="952484" cy="113349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54">
            <a:extLst>
              <a:ext uri="{FF2B5EF4-FFF2-40B4-BE49-F238E27FC236}">
                <a16:creationId xmlns:a16="http://schemas.microsoft.com/office/drawing/2014/main" id="{6AA1C61C-6590-0144-8C3E-AD67C673C6F9}"/>
              </a:ext>
            </a:extLst>
          </p:cNvPr>
          <p:cNvCxnSpPr>
            <a:cxnSpLocks/>
            <a:stCxn id="114" idx="0"/>
            <a:endCxn id="91" idx="2"/>
          </p:cNvCxnSpPr>
          <p:nvPr/>
        </p:nvCxnSpPr>
        <p:spPr>
          <a:xfrm flipH="1" flipV="1">
            <a:off x="7593849" y="3829054"/>
            <a:ext cx="21549" cy="113349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31EFFFE5-1C82-4047-B0AE-1B7BCBD27ACF}"/>
              </a:ext>
            </a:extLst>
          </p:cNvPr>
          <p:cNvCxnSpPr>
            <a:cxnSpLocks/>
            <a:stCxn id="113" idx="0"/>
            <a:endCxn id="93" idx="2"/>
          </p:cNvCxnSpPr>
          <p:nvPr/>
        </p:nvCxnSpPr>
        <p:spPr>
          <a:xfrm flipH="1" flipV="1">
            <a:off x="8622845" y="3829054"/>
            <a:ext cx="1054" cy="113349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ECB1A60E-225D-E040-AB83-8FDA70E3E13D}"/>
              </a:ext>
            </a:extLst>
          </p:cNvPr>
          <p:cNvCxnSpPr>
            <a:cxnSpLocks/>
            <a:stCxn id="118" idx="0"/>
            <a:endCxn id="86" idx="2"/>
          </p:cNvCxnSpPr>
          <p:nvPr/>
        </p:nvCxnSpPr>
        <p:spPr>
          <a:xfrm flipH="1" flipV="1">
            <a:off x="6042135" y="3829054"/>
            <a:ext cx="13055" cy="519493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54">
            <a:extLst>
              <a:ext uri="{FF2B5EF4-FFF2-40B4-BE49-F238E27FC236}">
                <a16:creationId xmlns:a16="http://schemas.microsoft.com/office/drawing/2014/main" id="{72BC8E83-72AC-F040-B3DC-B40BF5AC427A}"/>
              </a:ext>
            </a:extLst>
          </p:cNvPr>
          <p:cNvCxnSpPr>
            <a:cxnSpLocks/>
            <a:stCxn id="51" idx="0"/>
            <a:endCxn id="109" idx="2"/>
          </p:cNvCxnSpPr>
          <p:nvPr/>
        </p:nvCxnSpPr>
        <p:spPr>
          <a:xfrm flipV="1">
            <a:off x="4537275" y="5301102"/>
            <a:ext cx="1217502" cy="67909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54">
            <a:extLst>
              <a:ext uri="{FF2B5EF4-FFF2-40B4-BE49-F238E27FC236}">
                <a16:creationId xmlns:a16="http://schemas.microsoft.com/office/drawing/2014/main" id="{85562FC5-2549-6F4A-B7B5-57CFB979679A}"/>
              </a:ext>
            </a:extLst>
          </p:cNvPr>
          <p:cNvCxnSpPr>
            <a:cxnSpLocks/>
            <a:stCxn id="51" idx="0"/>
            <a:endCxn id="112" idx="2"/>
          </p:cNvCxnSpPr>
          <p:nvPr/>
        </p:nvCxnSpPr>
        <p:spPr>
          <a:xfrm flipV="1">
            <a:off x="4537275" y="5301102"/>
            <a:ext cx="2104090" cy="67909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54">
            <a:extLst>
              <a:ext uri="{FF2B5EF4-FFF2-40B4-BE49-F238E27FC236}">
                <a16:creationId xmlns:a16="http://schemas.microsoft.com/office/drawing/2014/main" id="{7F1F6043-29EF-524A-8397-7A42CFD74DD7}"/>
              </a:ext>
            </a:extLst>
          </p:cNvPr>
          <p:cNvCxnSpPr>
            <a:cxnSpLocks/>
            <a:stCxn id="51" idx="0"/>
            <a:endCxn id="114" idx="2"/>
          </p:cNvCxnSpPr>
          <p:nvPr/>
        </p:nvCxnSpPr>
        <p:spPr>
          <a:xfrm flipV="1">
            <a:off x="4537275" y="5301102"/>
            <a:ext cx="3078123" cy="67909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54">
            <a:extLst>
              <a:ext uri="{FF2B5EF4-FFF2-40B4-BE49-F238E27FC236}">
                <a16:creationId xmlns:a16="http://schemas.microsoft.com/office/drawing/2014/main" id="{3DC582E7-5CD5-CE46-858B-2FD7590A09C2}"/>
              </a:ext>
            </a:extLst>
          </p:cNvPr>
          <p:cNvCxnSpPr>
            <a:cxnSpLocks/>
            <a:stCxn id="51" idx="0"/>
            <a:endCxn id="113" idx="2"/>
          </p:cNvCxnSpPr>
          <p:nvPr/>
        </p:nvCxnSpPr>
        <p:spPr>
          <a:xfrm flipV="1">
            <a:off x="4537275" y="5301102"/>
            <a:ext cx="4086624" cy="67909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tângulo 128">
                <a:extLst>
                  <a:ext uri="{FF2B5EF4-FFF2-40B4-BE49-F238E27FC236}">
                    <a16:creationId xmlns:a16="http://schemas.microsoft.com/office/drawing/2014/main" id="{3799745C-0815-8F49-88BB-8A309526160E}"/>
                  </a:ext>
                </a:extLst>
              </p:cNvPr>
              <p:cNvSpPr/>
              <p:nvPr/>
            </p:nvSpPr>
            <p:spPr>
              <a:xfrm>
                <a:off x="7409020" y="3098153"/>
                <a:ext cx="638380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pt-BR" sz="700" dirty="0"/>
                  <a:t> = 0,5</a:t>
                </a:r>
              </a:p>
            </p:txBody>
          </p:sp>
        </mc:Choice>
        <mc:Fallback xmlns="">
          <p:sp>
            <p:nvSpPr>
              <p:cNvPr id="129" name="Retângulo 128">
                <a:extLst>
                  <a:ext uri="{FF2B5EF4-FFF2-40B4-BE49-F238E27FC236}">
                    <a16:creationId xmlns:a16="http://schemas.microsoft.com/office/drawing/2014/main" id="{3799745C-0815-8F49-88BB-8A3095261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020" y="3098153"/>
                <a:ext cx="638380" cy="2000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tângulo 129">
                <a:extLst>
                  <a:ext uri="{FF2B5EF4-FFF2-40B4-BE49-F238E27FC236}">
                    <a16:creationId xmlns:a16="http://schemas.microsoft.com/office/drawing/2014/main" id="{0BBE5FA7-4635-EC4C-A1D9-35EBB8294116}"/>
                  </a:ext>
                </a:extLst>
              </p:cNvPr>
              <p:cNvSpPr/>
              <p:nvPr/>
            </p:nvSpPr>
            <p:spPr>
              <a:xfrm>
                <a:off x="8098002" y="3098153"/>
                <a:ext cx="638380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pt-BR" sz="700" dirty="0"/>
                  <a:t> = 0,5</a:t>
                </a:r>
              </a:p>
            </p:txBody>
          </p:sp>
        </mc:Choice>
        <mc:Fallback xmlns="">
          <p:sp>
            <p:nvSpPr>
              <p:cNvPr id="130" name="Retângulo 129">
                <a:extLst>
                  <a:ext uri="{FF2B5EF4-FFF2-40B4-BE49-F238E27FC236}">
                    <a16:creationId xmlns:a16="http://schemas.microsoft.com/office/drawing/2014/main" id="{0BBE5FA7-4635-EC4C-A1D9-35EBB8294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002" y="3098153"/>
                <a:ext cx="638380" cy="2000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CA2FCA91-0B25-174C-83F4-FCB93768E33C}"/>
                  </a:ext>
                </a:extLst>
              </p:cNvPr>
              <p:cNvSpPr/>
              <p:nvPr/>
            </p:nvSpPr>
            <p:spPr>
              <a:xfrm>
                <a:off x="2586921" y="2156088"/>
                <a:ext cx="604268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𝑆𝐶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700" dirty="0"/>
                  <a:t> = 0,3</a:t>
                </a:r>
              </a:p>
            </p:txBody>
          </p:sp>
        </mc:Choice>
        <mc:Fallback xmlns=""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CA2FCA91-0B25-174C-83F4-FCB93768E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921" y="2156088"/>
                <a:ext cx="604268" cy="2000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BC94700E-E4DE-B64E-A611-EDDBD3A25BA9}"/>
                  </a:ext>
                </a:extLst>
              </p:cNvPr>
              <p:cNvSpPr/>
              <p:nvPr/>
            </p:nvSpPr>
            <p:spPr>
              <a:xfrm>
                <a:off x="3648040" y="2266470"/>
                <a:ext cx="606320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𝑆𝐶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700" dirty="0"/>
                  <a:t> = 0,4</a:t>
                </a:r>
              </a:p>
            </p:txBody>
          </p:sp>
        </mc:Choice>
        <mc:Fallback xmlns=""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BC94700E-E4DE-B64E-A611-EDDBD3A25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040" y="2266470"/>
                <a:ext cx="606320" cy="200055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tângulo 132">
                <a:extLst>
                  <a:ext uri="{FF2B5EF4-FFF2-40B4-BE49-F238E27FC236}">
                    <a16:creationId xmlns:a16="http://schemas.microsoft.com/office/drawing/2014/main" id="{4F251A2B-1FF6-7340-9DCD-B9B602B648A5}"/>
                  </a:ext>
                </a:extLst>
              </p:cNvPr>
              <p:cNvSpPr/>
              <p:nvPr/>
            </p:nvSpPr>
            <p:spPr>
              <a:xfrm>
                <a:off x="4590825" y="2184936"/>
                <a:ext cx="606320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𝑆𝐶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sz="700" dirty="0"/>
                  <a:t> = 0,3</a:t>
                </a:r>
              </a:p>
            </p:txBody>
          </p:sp>
        </mc:Choice>
        <mc:Fallback xmlns="">
          <p:sp>
            <p:nvSpPr>
              <p:cNvPr id="133" name="Retângulo 132">
                <a:extLst>
                  <a:ext uri="{FF2B5EF4-FFF2-40B4-BE49-F238E27FC236}">
                    <a16:creationId xmlns:a16="http://schemas.microsoft.com/office/drawing/2014/main" id="{4F251A2B-1FF6-7340-9DCD-B9B602B64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825" y="2184936"/>
                <a:ext cx="606320" cy="200055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TextBox 38">
            <a:extLst>
              <a:ext uri="{FF2B5EF4-FFF2-40B4-BE49-F238E27FC236}">
                <a16:creationId xmlns:a16="http://schemas.microsoft.com/office/drawing/2014/main" id="{6240A0D2-612B-4044-996B-4CA5CE165F1C}"/>
              </a:ext>
            </a:extLst>
          </p:cNvPr>
          <p:cNvSpPr txBox="1"/>
          <p:nvPr/>
        </p:nvSpPr>
        <p:spPr>
          <a:xfrm>
            <a:off x="1578288" y="4131638"/>
            <a:ext cx="134347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algn="ctr"/>
            <a:endParaRPr lang="en-US" sz="800" b="1" dirty="0">
              <a:latin typeface="Calibri"/>
              <a:cs typeface="Calibri"/>
            </a:endParaRPr>
          </a:p>
          <a:p>
            <a:pPr algn="ctr"/>
            <a:endParaRPr lang="en-US" sz="800" b="1" dirty="0">
              <a:latin typeface="Calibri"/>
              <a:cs typeface="Calibri"/>
            </a:endParaRPr>
          </a:p>
          <a:p>
            <a:pPr algn="ctr"/>
            <a:endParaRPr lang="en-US" sz="800" b="1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C6D9ED2C-28A4-3643-9FB4-65084F0F8752}"/>
                  </a:ext>
                </a:extLst>
              </p:cNvPr>
              <p:cNvSpPr/>
              <p:nvPr/>
            </p:nvSpPr>
            <p:spPr>
              <a:xfrm>
                <a:off x="4547837" y="512095"/>
                <a:ext cx="112930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pt-BR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𝑺𝑸𝑪</m:t>
                        </m:r>
                      </m:e>
                    </m:d>
                  </m:oMath>
                </a14:m>
                <a:r>
                  <a:rPr lang="pt-BR" sz="1000" b="1" dirty="0"/>
                  <a:t> = 0,337</a:t>
                </a:r>
              </a:p>
            </p:txBody>
          </p:sp>
        </mc:Choice>
        <mc:Fallback xmlns=""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C6D9ED2C-28A4-3643-9FB4-65084F0F8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837" y="512095"/>
                <a:ext cx="1129302" cy="246221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C1CE7311-2E0C-E04D-89CC-C19D580E1537}"/>
                  </a:ext>
                </a:extLst>
              </p:cNvPr>
              <p:cNvSpPr/>
              <p:nvPr/>
            </p:nvSpPr>
            <p:spPr>
              <a:xfrm>
                <a:off x="4572732" y="1100018"/>
                <a:ext cx="601896" cy="2076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𝑄𝐶𝑖</m:t>
                        </m:r>
                      </m:sub>
                    </m:sSub>
                  </m:oMath>
                </a14:m>
                <a:r>
                  <a:rPr lang="pt-BR" sz="700" dirty="0"/>
                  <a:t> = 0,7</a:t>
                </a:r>
              </a:p>
            </p:txBody>
          </p:sp>
        </mc:Choice>
        <mc:Fallback xmlns=""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C1CE7311-2E0C-E04D-89CC-C19D580E1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732" y="1100018"/>
                <a:ext cx="601896" cy="2076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tângulo 138">
                <a:extLst>
                  <a:ext uri="{FF2B5EF4-FFF2-40B4-BE49-F238E27FC236}">
                    <a16:creationId xmlns:a16="http://schemas.microsoft.com/office/drawing/2014/main" id="{D5766E60-6326-A14B-91B2-A73D83398AF5}"/>
                  </a:ext>
                </a:extLst>
              </p:cNvPr>
              <p:cNvSpPr/>
              <p:nvPr/>
            </p:nvSpPr>
            <p:spPr>
              <a:xfrm>
                <a:off x="6970146" y="1100018"/>
                <a:ext cx="601896" cy="2076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𝑄𝐶𝑖</m:t>
                        </m:r>
                      </m:sub>
                    </m:sSub>
                  </m:oMath>
                </a14:m>
                <a:r>
                  <a:rPr lang="pt-BR" sz="700" dirty="0"/>
                  <a:t> = 0,7</a:t>
                </a:r>
              </a:p>
            </p:txBody>
          </p:sp>
        </mc:Choice>
        <mc:Fallback xmlns="">
          <p:sp>
            <p:nvSpPr>
              <p:cNvPr id="139" name="Retângulo 138">
                <a:extLst>
                  <a:ext uri="{FF2B5EF4-FFF2-40B4-BE49-F238E27FC236}">
                    <a16:creationId xmlns:a16="http://schemas.microsoft.com/office/drawing/2014/main" id="{D5766E60-6326-A14B-91B2-A73D8339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146" y="1100018"/>
                <a:ext cx="601896" cy="2076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3">
            <a:extLst>
              <a:ext uri="{FF2B5EF4-FFF2-40B4-BE49-F238E27FC236}">
                <a16:creationId xmlns:a16="http://schemas.microsoft.com/office/drawing/2014/main" id="{2C5FAE6D-948C-024E-AC4D-DA7E13BAAAAE}"/>
              </a:ext>
            </a:extLst>
          </p:cNvPr>
          <p:cNvSpPr txBox="1"/>
          <p:nvPr/>
        </p:nvSpPr>
        <p:spPr>
          <a:xfrm>
            <a:off x="83130" y="116632"/>
            <a:ext cx="1832280" cy="1631216"/>
          </a:xfrm>
          <a:prstGeom prst="rect">
            <a:avLst/>
          </a:prstGeom>
          <a:noFill/>
          <a:ln w="25400" cmpd="sng">
            <a:solidFill>
              <a:schemeClr val="tx1"/>
            </a:solidFill>
            <a:prstDash val="solid"/>
          </a:ln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000" dirty="0"/>
              <a:t>Subtitle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141" name="TextBox 4">
            <a:extLst>
              <a:ext uri="{FF2B5EF4-FFF2-40B4-BE49-F238E27FC236}">
                <a16:creationId xmlns:a16="http://schemas.microsoft.com/office/drawing/2014/main" id="{44F9F053-8A6A-8E46-AA95-76DA6819CBEB}"/>
              </a:ext>
            </a:extLst>
          </p:cNvPr>
          <p:cNvSpPr txBox="1"/>
          <p:nvPr/>
        </p:nvSpPr>
        <p:spPr>
          <a:xfrm>
            <a:off x="206367" y="419697"/>
            <a:ext cx="720000" cy="30777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cs typeface="Calibri"/>
              </a:rPr>
              <a:t>Quality</a:t>
            </a:r>
            <a:endParaRPr lang="en-US" sz="700" b="1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700" b="1" dirty="0">
                <a:solidFill>
                  <a:schemeClr val="bg1"/>
                </a:solidFill>
                <a:latin typeface="Calibri"/>
                <a:cs typeface="Calibri"/>
              </a:rPr>
              <a:t>Characteristic </a:t>
            </a:r>
          </a:p>
        </p:txBody>
      </p:sp>
      <p:sp>
        <p:nvSpPr>
          <p:cNvPr id="142" name="TextBox 5">
            <a:extLst>
              <a:ext uri="{FF2B5EF4-FFF2-40B4-BE49-F238E27FC236}">
                <a16:creationId xmlns:a16="http://schemas.microsoft.com/office/drawing/2014/main" id="{6EAA7407-AC9A-9346-9C81-5B3730F8F05E}"/>
              </a:ext>
            </a:extLst>
          </p:cNvPr>
          <p:cNvSpPr txBox="1"/>
          <p:nvPr/>
        </p:nvSpPr>
        <p:spPr>
          <a:xfrm>
            <a:off x="985295" y="419698"/>
            <a:ext cx="880369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cs typeface="Calibri"/>
              </a:rPr>
              <a:t>Quality</a:t>
            </a:r>
            <a:endParaRPr lang="en-US" sz="700" b="1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700" b="1" dirty="0">
                <a:solidFill>
                  <a:schemeClr val="bg1"/>
                </a:solidFill>
                <a:latin typeface="Calibri"/>
                <a:cs typeface="Calibri"/>
              </a:rPr>
              <a:t>Sub-Characteristic </a:t>
            </a:r>
          </a:p>
        </p:txBody>
      </p:sp>
      <p:sp>
        <p:nvSpPr>
          <p:cNvPr id="143" name="TextBox 6">
            <a:extLst>
              <a:ext uri="{FF2B5EF4-FFF2-40B4-BE49-F238E27FC236}">
                <a16:creationId xmlns:a16="http://schemas.microsoft.com/office/drawing/2014/main" id="{4387F7D7-3833-2042-B3EF-0FA64025C5CD}"/>
              </a:ext>
            </a:extLst>
          </p:cNvPr>
          <p:cNvSpPr txBox="1"/>
          <p:nvPr/>
        </p:nvSpPr>
        <p:spPr>
          <a:xfrm>
            <a:off x="206367" y="877073"/>
            <a:ext cx="720000" cy="30777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cs typeface="Calibri"/>
              </a:rPr>
              <a:t>Source of Information</a:t>
            </a:r>
            <a:endParaRPr lang="en-US" sz="7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4" name="TextBox 7">
            <a:extLst>
              <a:ext uri="{FF2B5EF4-FFF2-40B4-BE49-F238E27FC236}">
                <a16:creationId xmlns:a16="http://schemas.microsoft.com/office/drawing/2014/main" id="{56E1A4E6-81DE-5E4E-97FD-C0B035D3B41F}"/>
              </a:ext>
            </a:extLst>
          </p:cNvPr>
          <p:cNvSpPr txBox="1"/>
          <p:nvPr/>
        </p:nvSpPr>
        <p:spPr>
          <a:xfrm>
            <a:off x="979684" y="877073"/>
            <a:ext cx="902812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Calibri"/>
                <a:cs typeface="Calibri"/>
              </a:rPr>
              <a:t>Evaluated Measure</a:t>
            </a:r>
          </a:p>
          <a:p>
            <a:pPr algn="ctr"/>
            <a:r>
              <a:rPr lang="en-US" sz="700" b="1" dirty="0">
                <a:solidFill>
                  <a:schemeClr val="bg1"/>
                </a:solidFill>
                <a:latin typeface="Calibri"/>
                <a:cs typeface="Calibri"/>
              </a:rPr>
              <a:t>(normalized)</a:t>
            </a:r>
          </a:p>
        </p:txBody>
      </p:sp>
      <p:sp>
        <p:nvSpPr>
          <p:cNvPr id="145" name="TextBox 8">
            <a:extLst>
              <a:ext uri="{FF2B5EF4-FFF2-40B4-BE49-F238E27FC236}">
                <a16:creationId xmlns:a16="http://schemas.microsoft.com/office/drawing/2014/main" id="{7B9146ED-25B5-BF4C-935D-9BADC6D6A057}"/>
              </a:ext>
            </a:extLst>
          </p:cNvPr>
          <p:cNvSpPr txBox="1"/>
          <p:nvPr/>
        </p:nvSpPr>
        <p:spPr>
          <a:xfrm>
            <a:off x="206367" y="1330851"/>
            <a:ext cx="720000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b="1" dirty="0">
                <a:cs typeface="Calibri"/>
              </a:rPr>
              <a:t>Interpretation Function</a:t>
            </a:r>
            <a:endParaRPr lang="en-US" sz="700" b="1" dirty="0">
              <a:latin typeface="Calibri"/>
              <a:cs typeface="Calibri"/>
            </a:endParaRPr>
          </a:p>
        </p:txBody>
      </p:sp>
      <p:sp>
        <p:nvSpPr>
          <p:cNvPr id="146" name="TextBox 9">
            <a:extLst>
              <a:ext uri="{FF2B5EF4-FFF2-40B4-BE49-F238E27FC236}">
                <a16:creationId xmlns:a16="http://schemas.microsoft.com/office/drawing/2014/main" id="{1AA6CBC4-8483-9341-95B3-EC70F40105D7}"/>
              </a:ext>
            </a:extLst>
          </p:cNvPr>
          <p:cNvSpPr txBox="1"/>
          <p:nvPr/>
        </p:nvSpPr>
        <p:spPr>
          <a:xfrm>
            <a:off x="1022384" y="1330851"/>
            <a:ext cx="827249" cy="307777"/>
          </a:xfrm>
          <a:prstGeom prst="rect">
            <a:avLst/>
          </a:prstGeom>
          <a:noFill/>
          <a:ln w="9525" cmpd="sng">
            <a:solidFill>
              <a:schemeClr val="tx1"/>
            </a:solidFill>
            <a:prstDash val="solid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b="1" dirty="0">
                <a:cs typeface="Calibri"/>
              </a:rPr>
              <a:t>Metric</a:t>
            </a:r>
          </a:p>
          <a:p>
            <a:pPr algn="ctr"/>
            <a:r>
              <a:rPr lang="en-US" sz="700" b="1" dirty="0">
                <a:cs typeface="Calibri"/>
              </a:rPr>
              <a:t>(static/dynamic)</a:t>
            </a:r>
          </a:p>
        </p:txBody>
      </p:sp>
      <p:grpSp>
        <p:nvGrpSpPr>
          <p:cNvPr id="147" name="Group 28">
            <a:extLst>
              <a:ext uri="{FF2B5EF4-FFF2-40B4-BE49-F238E27FC236}">
                <a16:creationId xmlns:a16="http://schemas.microsoft.com/office/drawing/2014/main" id="{189B307E-730A-5740-AF5B-C097A2BB1932}"/>
              </a:ext>
            </a:extLst>
          </p:cNvPr>
          <p:cNvGrpSpPr/>
          <p:nvPr/>
        </p:nvGrpSpPr>
        <p:grpSpPr>
          <a:xfrm>
            <a:off x="7741259" y="142868"/>
            <a:ext cx="1224136" cy="1008112"/>
            <a:chOff x="7055972" y="34317"/>
            <a:chExt cx="1668431" cy="1430508"/>
          </a:xfrm>
        </p:grpSpPr>
        <p:pic>
          <p:nvPicPr>
            <p:cNvPr id="148" name="Picture 29" descr="Tensor 1.jpg">
              <a:extLst>
                <a:ext uri="{FF2B5EF4-FFF2-40B4-BE49-F238E27FC236}">
                  <a16:creationId xmlns:a16="http://schemas.microsoft.com/office/drawing/2014/main" id="{9569B54B-FC73-AC42-A5BA-907ED578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735" y="34317"/>
              <a:ext cx="1211668" cy="1430508"/>
            </a:xfrm>
            <a:prstGeom prst="rect">
              <a:avLst/>
            </a:prstGeom>
          </p:spPr>
        </p:pic>
        <p:pic>
          <p:nvPicPr>
            <p:cNvPr id="149" name="Picture 30" descr="Captura de Tela 2018-06-30 às 09.57.36.png">
              <a:extLst>
                <a:ext uri="{FF2B5EF4-FFF2-40B4-BE49-F238E27FC236}">
                  <a16:creationId xmlns:a16="http://schemas.microsoft.com/office/drawing/2014/main" id="{4EC78015-C4B7-7A4E-80C2-251492023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972" y="623071"/>
              <a:ext cx="400993" cy="345641"/>
            </a:xfrm>
            <a:prstGeom prst="rect">
              <a:avLst/>
            </a:prstGeom>
          </p:spPr>
        </p:pic>
        <p:pic>
          <p:nvPicPr>
            <p:cNvPr id="150" name="Picture 31" descr="Captura de Tela 2018-06-30 às 15.45.45.png">
              <a:extLst>
                <a:ext uri="{FF2B5EF4-FFF2-40B4-BE49-F238E27FC236}">
                  <a16:creationId xmlns:a16="http://schemas.microsoft.com/office/drawing/2014/main" id="{B3C6F7E1-0560-EF48-A54F-462A683D7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972" y="1092362"/>
              <a:ext cx="432000" cy="315033"/>
            </a:xfrm>
            <a:prstGeom prst="rect">
              <a:avLst/>
            </a:prstGeom>
          </p:spPr>
        </p:pic>
        <p:pic>
          <p:nvPicPr>
            <p:cNvPr id="151" name="Picture 32" descr="Captura de Tela 2018-06-30 às 15.45.14.png">
              <a:extLst>
                <a:ext uri="{FF2B5EF4-FFF2-40B4-BE49-F238E27FC236}">
                  <a16:creationId xmlns:a16="http://schemas.microsoft.com/office/drawing/2014/main" id="{8D0DB407-1178-2343-BFFF-6EB3B44DD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972" y="157163"/>
              <a:ext cx="432000" cy="380477"/>
            </a:xfrm>
            <a:prstGeom prst="rect">
              <a:avLst/>
            </a:prstGeom>
          </p:spPr>
        </p:pic>
      </p:grpSp>
      <p:cxnSp>
        <p:nvCxnSpPr>
          <p:cNvPr id="152" name="Straight Arrow Connector 27">
            <a:extLst>
              <a:ext uri="{FF2B5EF4-FFF2-40B4-BE49-F238E27FC236}">
                <a16:creationId xmlns:a16="http://schemas.microsoft.com/office/drawing/2014/main" id="{92ACE1E0-4C50-BA40-99D2-0DCB1C6708EA}"/>
              </a:ext>
            </a:extLst>
          </p:cNvPr>
          <p:cNvCxnSpPr>
            <a:cxnSpLocks/>
          </p:cNvCxnSpPr>
          <p:nvPr/>
        </p:nvCxnSpPr>
        <p:spPr>
          <a:xfrm>
            <a:off x="7076458" y="598244"/>
            <a:ext cx="410541" cy="0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tângulo 152">
                <a:extLst>
                  <a:ext uri="{FF2B5EF4-FFF2-40B4-BE49-F238E27FC236}">
                    <a16:creationId xmlns:a16="http://schemas.microsoft.com/office/drawing/2014/main" id="{2C923990-1F0D-5E48-8FD3-61FC430B7A6D}"/>
                  </a:ext>
                </a:extLst>
              </p:cNvPr>
              <p:cNvSpPr/>
              <p:nvPr/>
            </p:nvSpPr>
            <p:spPr>
              <a:xfrm>
                <a:off x="6602465" y="1558283"/>
                <a:ext cx="147657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pt-BR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000" b="1" i="1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𝑸𝑪</m:t>
                        </m:r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d>
                  </m:oMath>
                </a14:m>
                <a:r>
                  <a:rPr lang="pt-BR" sz="1000" b="1" dirty="0"/>
                  <a:t> = 0,48</a:t>
                </a:r>
              </a:p>
            </p:txBody>
          </p:sp>
        </mc:Choice>
        <mc:Fallback xmlns="">
          <p:sp>
            <p:nvSpPr>
              <p:cNvPr id="153" name="Retângulo 152">
                <a:extLst>
                  <a:ext uri="{FF2B5EF4-FFF2-40B4-BE49-F238E27FC236}">
                    <a16:creationId xmlns:a16="http://schemas.microsoft.com/office/drawing/2014/main" id="{2C923990-1F0D-5E48-8FD3-61FC430B7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465" y="1558283"/>
                <a:ext cx="1476573" cy="246221"/>
              </a:xfrm>
              <a:prstGeom prst="rect">
                <a:avLst/>
              </a:prstGeom>
              <a:blipFill>
                <a:blip r:embed="rId2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tângulo 153">
                <a:extLst>
                  <a:ext uri="{FF2B5EF4-FFF2-40B4-BE49-F238E27FC236}">
                    <a16:creationId xmlns:a16="http://schemas.microsoft.com/office/drawing/2014/main" id="{F8BDDBEB-5809-FD4F-9C44-F9EB61C65127}"/>
                  </a:ext>
                </a:extLst>
              </p:cNvPr>
              <p:cNvSpPr/>
              <p:nvPr/>
            </p:nvSpPr>
            <p:spPr>
              <a:xfrm>
                <a:off x="915987" y="3095216"/>
                <a:ext cx="681212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700" dirty="0"/>
                  <a:t> = 0,45</a:t>
                </a:r>
              </a:p>
            </p:txBody>
          </p:sp>
        </mc:Choice>
        <mc:Fallback xmlns="">
          <p:sp>
            <p:nvSpPr>
              <p:cNvPr id="154" name="Retângulo 153">
                <a:extLst>
                  <a:ext uri="{FF2B5EF4-FFF2-40B4-BE49-F238E27FC236}">
                    <a16:creationId xmlns:a16="http://schemas.microsoft.com/office/drawing/2014/main" id="{F8BDDBEB-5809-FD4F-9C44-F9EB61C65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87" y="3095216"/>
                <a:ext cx="681212" cy="200055"/>
              </a:xfrm>
              <a:prstGeom prst="rect">
                <a:avLst/>
              </a:prstGeom>
              <a:blipFill>
                <a:blip r:embed="rId2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AD467DC9-4514-5740-93BF-D98393FA5EA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5491" y="4178084"/>
            <a:ext cx="1170307" cy="385619"/>
          </a:xfrm>
          <a:prstGeom prst="rect">
            <a:avLst/>
          </a:prstGeom>
        </p:spPr>
      </p:pic>
      <p:sp>
        <p:nvSpPr>
          <p:cNvPr id="134" name="TextBox 41">
            <a:extLst>
              <a:ext uri="{FF2B5EF4-FFF2-40B4-BE49-F238E27FC236}">
                <a16:creationId xmlns:a16="http://schemas.microsoft.com/office/drawing/2014/main" id="{6A67C9DE-A718-494A-96AE-88C74FF6F822}"/>
              </a:ext>
            </a:extLst>
          </p:cNvPr>
          <p:cNvSpPr txBox="1"/>
          <p:nvPr/>
        </p:nvSpPr>
        <p:spPr>
          <a:xfrm>
            <a:off x="2640368" y="4959801"/>
            <a:ext cx="730799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M4: C</a:t>
            </a:r>
            <a:r>
              <a:rPr lang="en-US" sz="800" b="1" dirty="0">
                <a:cs typeface="Calibri"/>
              </a:rPr>
              <a:t>C - per</a:t>
            </a:r>
          </a:p>
          <a:p>
            <a:pPr algn="ctr"/>
            <a:r>
              <a:rPr lang="en-US" sz="800" b="1" dirty="0">
                <a:cs typeface="Calibri"/>
              </a:rPr>
              <a:t>file </a:t>
            </a:r>
            <a:endParaRPr lang="en-US" sz="800" b="1" dirty="0">
              <a:latin typeface="+mn-lt"/>
              <a:cs typeface="Calibri"/>
            </a:endParaRPr>
          </a:p>
        </p:txBody>
      </p:sp>
      <p:sp>
        <p:nvSpPr>
          <p:cNvPr id="136" name="TextBox 41">
            <a:extLst>
              <a:ext uri="{FF2B5EF4-FFF2-40B4-BE49-F238E27FC236}">
                <a16:creationId xmlns:a16="http://schemas.microsoft.com/office/drawing/2014/main" id="{EE968BAB-9D75-3640-9DAE-8C41E32401CC}"/>
              </a:ext>
            </a:extLst>
          </p:cNvPr>
          <p:cNvSpPr txBox="1"/>
          <p:nvPr/>
        </p:nvSpPr>
        <p:spPr>
          <a:xfrm>
            <a:off x="3462098" y="4959801"/>
            <a:ext cx="958917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M5: total number </a:t>
            </a:r>
          </a:p>
          <a:p>
            <a:pPr algn="ctr"/>
            <a:r>
              <a:rPr lang="en-US" sz="800" b="1" dirty="0">
                <a:latin typeface="+mn-lt"/>
                <a:cs typeface="Calibri"/>
              </a:rPr>
              <a:t>of  </a:t>
            </a:r>
            <a:r>
              <a:rPr lang="en-US" sz="800" b="1" dirty="0">
                <a:cs typeface="Calibri"/>
              </a:rPr>
              <a:t>files </a:t>
            </a:r>
            <a:endParaRPr lang="en-US" sz="800" b="1" dirty="0">
              <a:latin typeface="+mn-lt"/>
              <a:cs typeface="Calibri"/>
            </a:endParaRPr>
          </a:p>
        </p:txBody>
      </p:sp>
      <p:cxnSp>
        <p:nvCxnSpPr>
          <p:cNvPr id="158" name="Straight Arrow Connector 46">
            <a:extLst>
              <a:ext uri="{FF2B5EF4-FFF2-40B4-BE49-F238E27FC236}">
                <a16:creationId xmlns:a16="http://schemas.microsoft.com/office/drawing/2014/main" id="{7F0CEC9E-AA1B-CF43-9515-247C3697B85D}"/>
              </a:ext>
            </a:extLst>
          </p:cNvPr>
          <p:cNvCxnSpPr>
            <a:cxnSpLocks/>
            <a:stCxn id="134" idx="0"/>
          </p:cNvCxnSpPr>
          <p:nvPr/>
        </p:nvCxnSpPr>
        <p:spPr>
          <a:xfrm flipH="1" flipV="1">
            <a:off x="2238592" y="4586893"/>
            <a:ext cx="767176" cy="37290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C47AD59F-F005-3F4A-BF15-31C91BCB750D}"/>
              </a:ext>
            </a:extLst>
          </p:cNvPr>
          <p:cNvPicPr>
            <a:picLocks/>
          </p:cNvPicPr>
          <p:nvPr/>
        </p:nvPicPr>
        <p:blipFill rotWithShape="1">
          <a:blip r:embed="rId23"/>
          <a:srcRect l="32674" r="33113"/>
          <a:stretch/>
        </p:blipFill>
        <p:spPr>
          <a:xfrm>
            <a:off x="1643546" y="4156562"/>
            <a:ext cx="119988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181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11">
            <a:extLst>
              <a:ext uri="{FF2B5EF4-FFF2-40B4-BE49-F238E27FC236}">
                <a16:creationId xmlns:a16="http://schemas.microsoft.com/office/drawing/2014/main" id="{057C65C1-9F9A-844B-89BE-305EA28E62D3}"/>
              </a:ext>
            </a:extLst>
          </p:cNvPr>
          <p:cNvSpPr txBox="1"/>
          <p:nvPr/>
        </p:nvSpPr>
        <p:spPr>
          <a:xfrm>
            <a:off x="2229204" y="4662570"/>
            <a:ext cx="1645142" cy="45061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cs typeface="Calibri"/>
              </a:rPr>
              <a:t>Source Code Static Analysis Tool (SonarQube)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cxnSp>
        <p:nvCxnSpPr>
          <p:cNvPr id="52" name="Straight Arrow Connector 12">
            <a:extLst>
              <a:ext uri="{FF2B5EF4-FFF2-40B4-BE49-F238E27FC236}">
                <a16:creationId xmlns:a16="http://schemas.microsoft.com/office/drawing/2014/main" id="{5715FDAC-1834-3145-81B3-8129996AEC89}"/>
              </a:ext>
            </a:extLst>
          </p:cNvPr>
          <p:cNvCxnSpPr>
            <a:cxnSpLocks/>
            <a:stCxn id="61" idx="0"/>
            <a:endCxn id="56" idx="2"/>
          </p:cNvCxnSpPr>
          <p:nvPr/>
        </p:nvCxnSpPr>
        <p:spPr>
          <a:xfrm flipV="1">
            <a:off x="1763170" y="2194088"/>
            <a:ext cx="1209619" cy="403380"/>
          </a:xfrm>
          <a:prstGeom prst="straightConnector1">
            <a:avLst/>
          </a:prstGeom>
          <a:ln w="6350" cmpd="sng">
            <a:solidFill>
              <a:srgbClr val="000000">
                <a:alpha val="30000"/>
              </a:srgb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13">
            <a:extLst>
              <a:ext uri="{FF2B5EF4-FFF2-40B4-BE49-F238E27FC236}">
                <a16:creationId xmlns:a16="http://schemas.microsoft.com/office/drawing/2014/main" id="{20E3013E-B717-2A4C-9790-59E878E20F5B}"/>
              </a:ext>
            </a:extLst>
          </p:cNvPr>
          <p:cNvCxnSpPr>
            <a:cxnSpLocks/>
            <a:stCxn id="62" idx="0"/>
            <a:endCxn id="56" idx="2"/>
          </p:cNvCxnSpPr>
          <p:nvPr/>
        </p:nvCxnSpPr>
        <p:spPr>
          <a:xfrm flipH="1" flipV="1">
            <a:off x="2972789" y="2194088"/>
            <a:ext cx="948238" cy="414103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16">
            <a:extLst>
              <a:ext uri="{FF2B5EF4-FFF2-40B4-BE49-F238E27FC236}">
                <a16:creationId xmlns:a16="http://schemas.microsoft.com/office/drawing/2014/main" id="{113F99A3-A086-7D47-BB00-F477BF8FDCD6}"/>
              </a:ext>
            </a:extLst>
          </p:cNvPr>
          <p:cNvSpPr txBox="1"/>
          <p:nvPr/>
        </p:nvSpPr>
        <p:spPr>
          <a:xfrm>
            <a:off x="2504789" y="1834088"/>
            <a:ext cx="936000" cy="360000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/>
            <a:r>
              <a:rPr lang="en-US" sz="900" b="1" dirty="0">
                <a:solidFill>
                  <a:schemeClr val="bg1"/>
                </a:solidFill>
                <a:cs typeface="Calibri"/>
              </a:rPr>
              <a:t>Modifiability</a:t>
            </a: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33736892-F24A-6C4F-A614-C39943B51B1B}"/>
              </a:ext>
            </a:extLst>
          </p:cNvPr>
          <p:cNvSpPr txBox="1"/>
          <p:nvPr/>
        </p:nvSpPr>
        <p:spPr>
          <a:xfrm>
            <a:off x="2452497" y="1062390"/>
            <a:ext cx="1029600" cy="396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cs typeface="Arial"/>
              </a:rPr>
              <a:t>Maintainability</a:t>
            </a: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</p:txBody>
      </p:sp>
      <p:cxnSp>
        <p:nvCxnSpPr>
          <p:cNvPr id="60" name="Straight Arrow Connector 24">
            <a:extLst>
              <a:ext uri="{FF2B5EF4-FFF2-40B4-BE49-F238E27FC236}">
                <a16:creationId xmlns:a16="http://schemas.microsoft.com/office/drawing/2014/main" id="{959A37B8-2F77-C945-A6E6-09B146DD0B6A}"/>
              </a:ext>
            </a:extLst>
          </p:cNvPr>
          <p:cNvCxnSpPr>
            <a:cxnSpLocks/>
            <a:stCxn id="56" idx="0"/>
            <a:endCxn id="58" idx="2"/>
          </p:cNvCxnSpPr>
          <p:nvPr/>
        </p:nvCxnSpPr>
        <p:spPr>
          <a:xfrm flipH="1" flipV="1">
            <a:off x="2967297" y="1458390"/>
            <a:ext cx="5492" cy="37569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34">
            <a:extLst>
              <a:ext uri="{FF2B5EF4-FFF2-40B4-BE49-F238E27FC236}">
                <a16:creationId xmlns:a16="http://schemas.microsoft.com/office/drawing/2014/main" id="{04A46E4E-3D49-3846-B71A-264E26554DE3}"/>
              </a:ext>
            </a:extLst>
          </p:cNvPr>
          <p:cNvSpPr txBox="1"/>
          <p:nvPr/>
        </p:nvSpPr>
        <p:spPr>
          <a:xfrm>
            <a:off x="1295170" y="2597468"/>
            <a:ext cx="936000" cy="360000"/>
          </a:xfrm>
          <a:prstGeom prst="rect">
            <a:avLst/>
          </a:prstGeom>
          <a:solidFill>
            <a:schemeClr val="accent5">
              <a:lumMod val="75000"/>
              <a:alpha val="3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AM1: </a:t>
            </a:r>
            <a:r>
              <a:rPr lang="en-US" sz="800" b="1" dirty="0">
                <a:solidFill>
                  <a:schemeClr val="bg1"/>
                </a:solidFill>
                <a:cs typeface="Calibri"/>
              </a:rPr>
              <a:t>Commented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  <a:cs typeface="Calibri"/>
              </a:rPr>
              <a:t> files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62" name="TextBox 35">
            <a:extLst>
              <a:ext uri="{FF2B5EF4-FFF2-40B4-BE49-F238E27FC236}">
                <a16:creationId xmlns:a16="http://schemas.microsoft.com/office/drawing/2014/main" id="{527AEC87-2496-DD4A-A36B-F78CD99B91AE}"/>
              </a:ext>
            </a:extLst>
          </p:cNvPr>
          <p:cNvSpPr txBox="1"/>
          <p:nvPr/>
        </p:nvSpPr>
        <p:spPr>
          <a:xfrm>
            <a:off x="3411913" y="2608191"/>
            <a:ext cx="1018227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AM2</a:t>
            </a:r>
            <a:r>
              <a:rPr lang="en-US" sz="800" b="1" dirty="0">
                <a:solidFill>
                  <a:schemeClr val="bg1"/>
                </a:solidFill>
                <a:cs typeface="Calibri"/>
              </a:rPr>
              <a:t>: Non-Complex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  <a:cs typeface="Calibri"/>
              </a:rPr>
              <a:t> files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67" name="TextBox 39">
            <a:extLst>
              <a:ext uri="{FF2B5EF4-FFF2-40B4-BE49-F238E27FC236}">
                <a16:creationId xmlns:a16="http://schemas.microsoft.com/office/drawing/2014/main" id="{3049CE3E-3D91-2B49-9E15-29312D24C189}"/>
              </a:ext>
            </a:extLst>
          </p:cNvPr>
          <p:cNvSpPr txBox="1"/>
          <p:nvPr/>
        </p:nvSpPr>
        <p:spPr>
          <a:xfrm>
            <a:off x="921868" y="3945999"/>
            <a:ext cx="829073" cy="338554"/>
          </a:xfrm>
          <a:prstGeom prst="rect">
            <a:avLst/>
          </a:prstGeom>
          <a:noFill/>
          <a:ln w="12700">
            <a:solidFill>
              <a:schemeClr val="tx1">
                <a:alpha val="30000"/>
              </a:schemeClr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+mn-lt"/>
                <a:cs typeface="Calibri"/>
              </a:rPr>
              <a:t>M1: </a:t>
            </a:r>
            <a:r>
              <a:rPr lang="pt-BR" sz="800" b="1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Density</a:t>
            </a:r>
            <a:r>
              <a:rPr lang="pt-BR" sz="800" b="1" dirty="0">
                <a:solidFill>
                  <a:schemeClr val="bg1">
                    <a:lumMod val="75000"/>
                  </a:schemeClr>
                </a:solidFill>
                <a:cs typeface="Calibri"/>
              </a:rPr>
              <a:t> </a:t>
            </a:r>
            <a:r>
              <a:rPr lang="pt-BR" sz="800" b="1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of</a:t>
            </a:r>
            <a:r>
              <a:rPr lang="pt-BR" sz="800" b="1" dirty="0">
                <a:solidFill>
                  <a:schemeClr val="bg1">
                    <a:lumMod val="75000"/>
                  </a:schemeClr>
                </a:solidFill>
                <a:cs typeface="Calibri"/>
              </a:rPr>
              <a:t> </a:t>
            </a:r>
          </a:p>
          <a:p>
            <a:pPr algn="ctr"/>
            <a:r>
              <a:rPr lang="pt-BR" sz="800" b="1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comment</a:t>
            </a:r>
            <a:r>
              <a:rPr lang="pt-BR" sz="800" b="1" dirty="0">
                <a:solidFill>
                  <a:schemeClr val="bg1">
                    <a:lumMod val="75000"/>
                  </a:schemeClr>
                </a:solidFill>
                <a:cs typeface="Calibri"/>
              </a:rPr>
              <a:t> </a:t>
            </a:r>
            <a:r>
              <a:rPr lang="pt-BR" sz="800" b="1" dirty="0" err="1">
                <a:solidFill>
                  <a:schemeClr val="bg1">
                    <a:lumMod val="75000"/>
                  </a:schemeClr>
                </a:solidFill>
                <a:cs typeface="Calibri"/>
              </a:rPr>
              <a:t>lines</a:t>
            </a:r>
            <a:endParaRPr lang="en-US" sz="800" b="1" dirty="0">
              <a:solidFill>
                <a:schemeClr val="bg1">
                  <a:lumMod val="75000"/>
                </a:schemeClr>
              </a:solidFill>
              <a:latin typeface="+mn-lt"/>
              <a:cs typeface="Calibri"/>
            </a:endParaRPr>
          </a:p>
        </p:txBody>
      </p:sp>
      <p:sp>
        <p:nvSpPr>
          <p:cNvPr id="68" name="TextBox 40">
            <a:extLst>
              <a:ext uri="{FF2B5EF4-FFF2-40B4-BE49-F238E27FC236}">
                <a16:creationId xmlns:a16="http://schemas.microsoft.com/office/drawing/2014/main" id="{ED764AF8-A56D-0545-BDD8-39E60C99FC44}"/>
              </a:ext>
            </a:extLst>
          </p:cNvPr>
          <p:cNvSpPr txBox="1"/>
          <p:nvPr/>
        </p:nvSpPr>
        <p:spPr>
          <a:xfrm>
            <a:off x="1815750" y="3945999"/>
            <a:ext cx="733695" cy="338554"/>
          </a:xfrm>
          <a:prstGeom prst="rect">
            <a:avLst/>
          </a:prstGeom>
          <a:noFill/>
          <a:ln w="12700">
            <a:solidFill>
              <a:schemeClr val="tx1">
                <a:alpha val="30000"/>
              </a:schemeClr>
            </a:solidFill>
            <a:prstDash val="solid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+mn-lt"/>
                <a:cs typeface="Calibri"/>
              </a:rPr>
              <a:t>M2: Total</a:t>
            </a:r>
          </a:p>
          <a:p>
            <a:pPr algn="ctr"/>
            <a:r>
              <a:rPr lang="en-US" sz="800" b="1" dirty="0">
                <a:solidFill>
                  <a:schemeClr val="bg1">
                    <a:lumMod val="75000"/>
                  </a:schemeClr>
                </a:solidFill>
                <a:latin typeface="+mn-lt"/>
                <a:cs typeface="Calibri"/>
              </a:rPr>
              <a:t>LOC</a:t>
            </a:r>
          </a:p>
        </p:txBody>
      </p:sp>
      <p:sp>
        <p:nvSpPr>
          <p:cNvPr id="69" name="TextBox 41">
            <a:extLst>
              <a:ext uri="{FF2B5EF4-FFF2-40B4-BE49-F238E27FC236}">
                <a16:creationId xmlns:a16="http://schemas.microsoft.com/office/drawing/2014/main" id="{1EBF8487-5546-FC48-A7D2-FCC4B05A5EF6}"/>
              </a:ext>
            </a:extLst>
          </p:cNvPr>
          <p:cNvSpPr txBox="1"/>
          <p:nvPr/>
        </p:nvSpPr>
        <p:spPr>
          <a:xfrm>
            <a:off x="2636563" y="3945999"/>
            <a:ext cx="827470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M3: C</a:t>
            </a:r>
            <a:r>
              <a:rPr lang="en-US" sz="800" b="1" dirty="0">
                <a:cs typeface="Calibri"/>
              </a:rPr>
              <a:t>C - per</a:t>
            </a:r>
          </a:p>
          <a:p>
            <a:pPr algn="ctr"/>
            <a:r>
              <a:rPr lang="en-US" sz="800" b="1" dirty="0">
                <a:cs typeface="Calibri"/>
              </a:rPr>
              <a:t>function of file </a:t>
            </a:r>
            <a:endParaRPr lang="en-US" sz="800" b="1" dirty="0">
              <a:latin typeface="+mn-lt"/>
              <a:cs typeface="Calibri"/>
            </a:endParaRPr>
          </a:p>
        </p:txBody>
      </p:sp>
      <p:cxnSp>
        <p:nvCxnSpPr>
          <p:cNvPr id="70" name="Straight Arrow Connector 43">
            <a:extLst>
              <a:ext uri="{FF2B5EF4-FFF2-40B4-BE49-F238E27FC236}">
                <a16:creationId xmlns:a16="http://schemas.microsoft.com/office/drawing/2014/main" id="{839B7336-E535-BA41-B02A-A6C7CE3761B1}"/>
              </a:ext>
            </a:extLst>
          </p:cNvPr>
          <p:cNvCxnSpPr>
            <a:cxnSpLocks/>
            <a:stCxn id="67" idx="0"/>
            <a:endCxn id="66" idx="2"/>
          </p:cNvCxnSpPr>
          <p:nvPr/>
        </p:nvCxnSpPr>
        <p:spPr>
          <a:xfrm flipV="1">
            <a:off x="1336405" y="3654836"/>
            <a:ext cx="426049" cy="291163"/>
          </a:xfrm>
          <a:prstGeom prst="straightConnector1">
            <a:avLst/>
          </a:prstGeom>
          <a:ln w="6350" cmpd="sng">
            <a:solidFill>
              <a:srgbClr val="000000">
                <a:alpha val="30000"/>
              </a:srgb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44">
            <a:extLst>
              <a:ext uri="{FF2B5EF4-FFF2-40B4-BE49-F238E27FC236}">
                <a16:creationId xmlns:a16="http://schemas.microsoft.com/office/drawing/2014/main" id="{B23D36EE-6365-754F-A367-6F419A39390A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H="1" flipV="1">
            <a:off x="1762454" y="3654836"/>
            <a:ext cx="420144" cy="291163"/>
          </a:xfrm>
          <a:prstGeom prst="straightConnector1">
            <a:avLst/>
          </a:prstGeom>
          <a:ln w="6350" cmpd="sng">
            <a:solidFill>
              <a:srgbClr val="000000">
                <a:alpha val="30000"/>
              </a:srgb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45">
            <a:extLst>
              <a:ext uri="{FF2B5EF4-FFF2-40B4-BE49-F238E27FC236}">
                <a16:creationId xmlns:a16="http://schemas.microsoft.com/office/drawing/2014/main" id="{BD484491-55C6-4945-8DFD-1430A133EDAD}"/>
              </a:ext>
            </a:extLst>
          </p:cNvPr>
          <p:cNvCxnSpPr>
            <a:cxnSpLocks/>
            <a:stCxn id="136" idx="0"/>
            <a:endCxn id="135" idx="2"/>
          </p:cNvCxnSpPr>
          <p:nvPr/>
        </p:nvCxnSpPr>
        <p:spPr>
          <a:xfrm flipH="1" flipV="1">
            <a:off x="3920314" y="3643660"/>
            <a:ext cx="933253" cy="29959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46">
            <a:extLst>
              <a:ext uri="{FF2B5EF4-FFF2-40B4-BE49-F238E27FC236}">
                <a16:creationId xmlns:a16="http://schemas.microsoft.com/office/drawing/2014/main" id="{F6F7CFF3-CBFF-4F42-BFC9-53187E5665C6}"/>
              </a:ext>
            </a:extLst>
          </p:cNvPr>
          <p:cNvCxnSpPr>
            <a:cxnSpLocks/>
            <a:stCxn id="69" idx="0"/>
            <a:endCxn id="135" idx="2"/>
          </p:cNvCxnSpPr>
          <p:nvPr/>
        </p:nvCxnSpPr>
        <p:spPr>
          <a:xfrm flipV="1">
            <a:off x="3050298" y="3643660"/>
            <a:ext cx="870016" cy="302339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48">
            <a:extLst>
              <a:ext uri="{FF2B5EF4-FFF2-40B4-BE49-F238E27FC236}">
                <a16:creationId xmlns:a16="http://schemas.microsoft.com/office/drawing/2014/main" id="{AF6412B9-9D1B-B54D-8121-687CCC7258A8}"/>
              </a:ext>
            </a:extLst>
          </p:cNvPr>
          <p:cNvCxnSpPr>
            <a:cxnSpLocks/>
            <a:stCxn id="135" idx="0"/>
            <a:endCxn id="62" idx="2"/>
          </p:cNvCxnSpPr>
          <p:nvPr/>
        </p:nvCxnSpPr>
        <p:spPr>
          <a:xfrm flipV="1">
            <a:off x="3920314" y="2946745"/>
            <a:ext cx="713" cy="235250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49">
            <a:extLst>
              <a:ext uri="{FF2B5EF4-FFF2-40B4-BE49-F238E27FC236}">
                <a16:creationId xmlns:a16="http://schemas.microsoft.com/office/drawing/2014/main" id="{BBE7C785-C042-584C-B20D-370B1F9F0848}"/>
              </a:ext>
            </a:extLst>
          </p:cNvPr>
          <p:cNvCxnSpPr>
            <a:cxnSpLocks/>
            <a:stCxn id="66" idx="0"/>
            <a:endCxn id="61" idx="2"/>
          </p:cNvCxnSpPr>
          <p:nvPr/>
        </p:nvCxnSpPr>
        <p:spPr>
          <a:xfrm flipV="1">
            <a:off x="1762454" y="2957468"/>
            <a:ext cx="716" cy="233491"/>
          </a:xfrm>
          <a:prstGeom prst="straightConnector1">
            <a:avLst/>
          </a:prstGeom>
          <a:ln w="6350" cmpd="sng">
            <a:solidFill>
              <a:srgbClr val="000000">
                <a:alpha val="30000"/>
              </a:srgb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51">
            <a:extLst>
              <a:ext uri="{FF2B5EF4-FFF2-40B4-BE49-F238E27FC236}">
                <a16:creationId xmlns:a16="http://schemas.microsoft.com/office/drawing/2014/main" id="{A4C30C85-00E4-AD40-B407-213B9F060A5B}"/>
              </a:ext>
            </a:extLst>
          </p:cNvPr>
          <p:cNvCxnSpPr>
            <a:cxnSpLocks/>
            <a:stCxn id="51" idx="0"/>
            <a:endCxn id="67" idx="2"/>
          </p:cNvCxnSpPr>
          <p:nvPr/>
        </p:nvCxnSpPr>
        <p:spPr>
          <a:xfrm flipH="1" flipV="1">
            <a:off x="1336405" y="4284553"/>
            <a:ext cx="1715370" cy="378017"/>
          </a:xfrm>
          <a:prstGeom prst="straightConnector1">
            <a:avLst/>
          </a:prstGeom>
          <a:ln w="6350" cmpd="sng">
            <a:solidFill>
              <a:srgbClr val="000000">
                <a:alpha val="30000"/>
              </a:srgb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52">
            <a:extLst>
              <a:ext uri="{FF2B5EF4-FFF2-40B4-BE49-F238E27FC236}">
                <a16:creationId xmlns:a16="http://schemas.microsoft.com/office/drawing/2014/main" id="{0A3C0C58-28FC-C845-943D-81BA2C9321F5}"/>
              </a:ext>
            </a:extLst>
          </p:cNvPr>
          <p:cNvCxnSpPr>
            <a:cxnSpLocks/>
            <a:stCxn id="51" idx="0"/>
            <a:endCxn id="68" idx="2"/>
          </p:cNvCxnSpPr>
          <p:nvPr/>
        </p:nvCxnSpPr>
        <p:spPr>
          <a:xfrm flipH="1" flipV="1">
            <a:off x="2182598" y="4284553"/>
            <a:ext cx="869177" cy="378017"/>
          </a:xfrm>
          <a:prstGeom prst="straightConnector1">
            <a:avLst/>
          </a:prstGeom>
          <a:ln w="6350" cmpd="sng">
            <a:solidFill>
              <a:srgbClr val="000000">
                <a:alpha val="30000"/>
              </a:srgb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53">
            <a:extLst>
              <a:ext uri="{FF2B5EF4-FFF2-40B4-BE49-F238E27FC236}">
                <a16:creationId xmlns:a16="http://schemas.microsoft.com/office/drawing/2014/main" id="{A16E8C26-6BE7-5D4A-983D-7218A642E964}"/>
              </a:ext>
            </a:extLst>
          </p:cNvPr>
          <p:cNvCxnSpPr>
            <a:cxnSpLocks/>
            <a:stCxn id="51" idx="0"/>
            <a:endCxn id="69" idx="2"/>
          </p:cNvCxnSpPr>
          <p:nvPr/>
        </p:nvCxnSpPr>
        <p:spPr>
          <a:xfrm flipH="1" flipV="1">
            <a:off x="3050298" y="4284553"/>
            <a:ext cx="1477" cy="37801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18">
            <a:extLst>
              <a:ext uri="{FF2B5EF4-FFF2-40B4-BE49-F238E27FC236}">
                <a16:creationId xmlns:a16="http://schemas.microsoft.com/office/drawing/2014/main" id="{5E2A8F06-4E34-F04F-A43F-6FC53DEDAF0E}"/>
              </a:ext>
            </a:extLst>
          </p:cNvPr>
          <p:cNvSpPr txBox="1"/>
          <p:nvPr/>
        </p:nvSpPr>
        <p:spPr>
          <a:xfrm>
            <a:off x="2277185" y="116632"/>
            <a:ext cx="1393920" cy="532546"/>
          </a:xfrm>
          <a:prstGeom prst="rect">
            <a:avLst/>
          </a:prstGeom>
          <a:solidFill>
            <a:srgbClr val="002060">
              <a:alpha val="76000"/>
            </a:srgb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cs typeface="Arial"/>
              </a:rPr>
              <a:t>Software Quality Configuration</a:t>
            </a:r>
          </a:p>
        </p:txBody>
      </p:sp>
      <p:cxnSp>
        <p:nvCxnSpPr>
          <p:cNvPr id="96" name="Straight Arrow Connector 23">
            <a:extLst>
              <a:ext uri="{FF2B5EF4-FFF2-40B4-BE49-F238E27FC236}">
                <a16:creationId xmlns:a16="http://schemas.microsoft.com/office/drawing/2014/main" id="{2BDF3363-4542-D749-9DEA-3F013BFB271E}"/>
              </a:ext>
            </a:extLst>
          </p:cNvPr>
          <p:cNvCxnSpPr>
            <a:cxnSpLocks/>
            <a:stCxn id="58" idx="0"/>
            <a:endCxn id="95" idx="2"/>
          </p:cNvCxnSpPr>
          <p:nvPr/>
        </p:nvCxnSpPr>
        <p:spPr>
          <a:xfrm flipV="1">
            <a:off x="2967297" y="649178"/>
            <a:ext cx="6848" cy="41321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tângulo 103">
                <a:extLst>
                  <a:ext uri="{FF2B5EF4-FFF2-40B4-BE49-F238E27FC236}">
                    <a16:creationId xmlns:a16="http://schemas.microsoft.com/office/drawing/2014/main" id="{79849AA3-3558-D348-A880-9CBDD93DF623}"/>
                  </a:ext>
                </a:extLst>
              </p:cNvPr>
              <p:cNvSpPr/>
              <p:nvPr/>
            </p:nvSpPr>
            <p:spPr>
              <a:xfrm>
                <a:off x="3218014" y="2330575"/>
                <a:ext cx="638380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700" dirty="0"/>
                  <a:t> = 0,3</a:t>
                </a:r>
              </a:p>
            </p:txBody>
          </p:sp>
        </mc:Choice>
        <mc:Fallback>
          <p:sp>
            <p:nvSpPr>
              <p:cNvPr id="104" name="Retângulo 103">
                <a:extLst>
                  <a:ext uri="{FF2B5EF4-FFF2-40B4-BE49-F238E27FC236}">
                    <a16:creationId xmlns:a16="http://schemas.microsoft.com/office/drawing/2014/main" id="{79849AA3-3558-D348-A880-9CBDD93DF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014" y="2330575"/>
                <a:ext cx="638380" cy="200055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CA2FCA91-0B25-174C-83F4-FCB93768E33C}"/>
                  </a:ext>
                </a:extLst>
              </p:cNvPr>
              <p:cNvSpPr/>
              <p:nvPr/>
            </p:nvSpPr>
            <p:spPr>
              <a:xfrm>
                <a:off x="2673741" y="1607882"/>
                <a:ext cx="604268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𝑆𝐶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700" dirty="0"/>
                  <a:t> = 0,3</a:t>
                </a:r>
              </a:p>
            </p:txBody>
          </p:sp>
        </mc:Choice>
        <mc:Fallback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CA2FCA91-0B25-174C-83F4-FCB93768E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741" y="1607882"/>
                <a:ext cx="604268" cy="200055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Retângulo 137">
            <a:extLst>
              <a:ext uri="{FF2B5EF4-FFF2-40B4-BE49-F238E27FC236}">
                <a16:creationId xmlns:a16="http://schemas.microsoft.com/office/drawing/2014/main" id="{C1CE7311-2E0C-E04D-89CC-C19D580E1537}"/>
              </a:ext>
            </a:extLst>
          </p:cNvPr>
          <p:cNvSpPr/>
          <p:nvPr/>
        </p:nvSpPr>
        <p:spPr>
          <a:xfrm>
            <a:off x="2699461" y="763899"/>
            <a:ext cx="490840" cy="20005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700" i="1" dirty="0"/>
              <a:t>WC</a:t>
            </a:r>
            <a:r>
              <a:rPr lang="pt-BR" sz="700" dirty="0"/>
              <a:t>= 0,7</a:t>
            </a:r>
          </a:p>
        </p:txBody>
      </p:sp>
      <p:sp>
        <p:nvSpPr>
          <p:cNvPr id="140" name="TextBox 3">
            <a:extLst>
              <a:ext uri="{FF2B5EF4-FFF2-40B4-BE49-F238E27FC236}">
                <a16:creationId xmlns:a16="http://schemas.microsoft.com/office/drawing/2014/main" id="{2C5FAE6D-948C-024E-AC4D-DA7E13BAAAAE}"/>
              </a:ext>
            </a:extLst>
          </p:cNvPr>
          <p:cNvSpPr txBox="1"/>
          <p:nvPr/>
        </p:nvSpPr>
        <p:spPr>
          <a:xfrm>
            <a:off x="83130" y="116632"/>
            <a:ext cx="1832280" cy="1631216"/>
          </a:xfrm>
          <a:prstGeom prst="rect">
            <a:avLst/>
          </a:prstGeom>
          <a:noFill/>
          <a:ln w="25400" cmpd="sng">
            <a:solidFill>
              <a:schemeClr val="tx1"/>
            </a:solidFill>
            <a:prstDash val="solid"/>
          </a:ln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000" dirty="0"/>
              <a:t>Subtitle</a:t>
            </a:r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141" name="TextBox 4">
            <a:extLst>
              <a:ext uri="{FF2B5EF4-FFF2-40B4-BE49-F238E27FC236}">
                <a16:creationId xmlns:a16="http://schemas.microsoft.com/office/drawing/2014/main" id="{44F9F053-8A6A-8E46-AA95-76DA6819CBEB}"/>
              </a:ext>
            </a:extLst>
          </p:cNvPr>
          <p:cNvSpPr txBox="1"/>
          <p:nvPr/>
        </p:nvSpPr>
        <p:spPr>
          <a:xfrm>
            <a:off x="206367" y="419697"/>
            <a:ext cx="720000" cy="30777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cs typeface="Calibri"/>
              </a:rPr>
              <a:t>Quality</a:t>
            </a:r>
            <a:endParaRPr lang="en-US" sz="700" b="1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700" b="1" dirty="0">
                <a:solidFill>
                  <a:schemeClr val="bg1"/>
                </a:solidFill>
                <a:latin typeface="Calibri"/>
                <a:cs typeface="Calibri"/>
              </a:rPr>
              <a:t>Characteristic </a:t>
            </a:r>
          </a:p>
        </p:txBody>
      </p:sp>
      <p:sp>
        <p:nvSpPr>
          <p:cNvPr id="142" name="TextBox 5">
            <a:extLst>
              <a:ext uri="{FF2B5EF4-FFF2-40B4-BE49-F238E27FC236}">
                <a16:creationId xmlns:a16="http://schemas.microsoft.com/office/drawing/2014/main" id="{6EAA7407-AC9A-9346-9C81-5B3730F8F05E}"/>
              </a:ext>
            </a:extLst>
          </p:cNvPr>
          <p:cNvSpPr txBox="1"/>
          <p:nvPr/>
        </p:nvSpPr>
        <p:spPr>
          <a:xfrm>
            <a:off x="985295" y="419698"/>
            <a:ext cx="880369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cs typeface="Calibri"/>
              </a:rPr>
              <a:t>Quality</a:t>
            </a:r>
            <a:endParaRPr lang="en-US" sz="700" b="1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700" b="1" dirty="0">
                <a:solidFill>
                  <a:schemeClr val="bg1"/>
                </a:solidFill>
                <a:latin typeface="Calibri"/>
                <a:cs typeface="Calibri"/>
              </a:rPr>
              <a:t>Sub-Characteristic </a:t>
            </a:r>
          </a:p>
        </p:txBody>
      </p:sp>
      <p:sp>
        <p:nvSpPr>
          <p:cNvPr id="143" name="TextBox 6">
            <a:extLst>
              <a:ext uri="{FF2B5EF4-FFF2-40B4-BE49-F238E27FC236}">
                <a16:creationId xmlns:a16="http://schemas.microsoft.com/office/drawing/2014/main" id="{4387F7D7-3833-2042-B3EF-0FA64025C5CD}"/>
              </a:ext>
            </a:extLst>
          </p:cNvPr>
          <p:cNvSpPr txBox="1"/>
          <p:nvPr/>
        </p:nvSpPr>
        <p:spPr>
          <a:xfrm>
            <a:off x="206367" y="877073"/>
            <a:ext cx="720000" cy="30777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cs typeface="Calibri"/>
              </a:rPr>
              <a:t>Source of Information</a:t>
            </a:r>
            <a:endParaRPr lang="en-US" sz="7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4" name="TextBox 7">
            <a:extLst>
              <a:ext uri="{FF2B5EF4-FFF2-40B4-BE49-F238E27FC236}">
                <a16:creationId xmlns:a16="http://schemas.microsoft.com/office/drawing/2014/main" id="{56E1A4E6-81DE-5E4E-97FD-C0B035D3B41F}"/>
              </a:ext>
            </a:extLst>
          </p:cNvPr>
          <p:cNvSpPr txBox="1"/>
          <p:nvPr/>
        </p:nvSpPr>
        <p:spPr>
          <a:xfrm>
            <a:off x="1014951" y="877073"/>
            <a:ext cx="832280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00" b="1" dirty="0" err="1">
                <a:solidFill>
                  <a:schemeClr val="bg1"/>
                </a:solidFill>
                <a:latin typeface="Calibri"/>
                <a:cs typeface="Calibri"/>
              </a:rPr>
              <a:t>Assesed</a:t>
            </a:r>
            <a:r>
              <a:rPr lang="en-US" sz="700" b="1" dirty="0">
                <a:solidFill>
                  <a:schemeClr val="bg1"/>
                </a:solidFill>
                <a:latin typeface="Calibri"/>
                <a:cs typeface="Calibri"/>
              </a:rPr>
              <a:t> Measure</a:t>
            </a:r>
          </a:p>
          <a:p>
            <a:pPr algn="ctr"/>
            <a:r>
              <a:rPr lang="en-US" sz="700" b="1" dirty="0">
                <a:solidFill>
                  <a:schemeClr val="bg1"/>
                </a:solidFill>
                <a:latin typeface="Calibri"/>
                <a:cs typeface="Calibri"/>
              </a:rPr>
              <a:t>(normalized)</a:t>
            </a:r>
          </a:p>
        </p:txBody>
      </p:sp>
      <p:sp>
        <p:nvSpPr>
          <p:cNvPr id="145" name="TextBox 8">
            <a:extLst>
              <a:ext uri="{FF2B5EF4-FFF2-40B4-BE49-F238E27FC236}">
                <a16:creationId xmlns:a16="http://schemas.microsoft.com/office/drawing/2014/main" id="{7B9146ED-25B5-BF4C-935D-9BADC6D6A057}"/>
              </a:ext>
            </a:extLst>
          </p:cNvPr>
          <p:cNvSpPr txBox="1"/>
          <p:nvPr/>
        </p:nvSpPr>
        <p:spPr>
          <a:xfrm>
            <a:off x="206367" y="1330851"/>
            <a:ext cx="720000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b="1" dirty="0">
                <a:cs typeface="Calibri"/>
              </a:rPr>
              <a:t>Interpretation Function</a:t>
            </a:r>
            <a:endParaRPr lang="en-US" sz="700" b="1" dirty="0">
              <a:latin typeface="Calibri"/>
              <a:cs typeface="Calibri"/>
            </a:endParaRPr>
          </a:p>
        </p:txBody>
      </p:sp>
      <p:sp>
        <p:nvSpPr>
          <p:cNvPr id="146" name="TextBox 9">
            <a:extLst>
              <a:ext uri="{FF2B5EF4-FFF2-40B4-BE49-F238E27FC236}">
                <a16:creationId xmlns:a16="http://schemas.microsoft.com/office/drawing/2014/main" id="{1AA6CBC4-8483-9341-95B3-EC70F40105D7}"/>
              </a:ext>
            </a:extLst>
          </p:cNvPr>
          <p:cNvSpPr txBox="1"/>
          <p:nvPr/>
        </p:nvSpPr>
        <p:spPr>
          <a:xfrm>
            <a:off x="1022384" y="1330851"/>
            <a:ext cx="827249" cy="307777"/>
          </a:xfrm>
          <a:prstGeom prst="rect">
            <a:avLst/>
          </a:prstGeom>
          <a:noFill/>
          <a:ln w="9525" cmpd="sng">
            <a:solidFill>
              <a:schemeClr val="tx1"/>
            </a:solidFill>
            <a:prstDash val="solid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b="1" dirty="0">
                <a:cs typeface="Calibri"/>
              </a:rPr>
              <a:t>Metric</a:t>
            </a:r>
          </a:p>
          <a:p>
            <a:pPr algn="ctr"/>
            <a:r>
              <a:rPr lang="en-US" sz="700" b="1" dirty="0">
                <a:cs typeface="Calibri"/>
              </a:rPr>
              <a:t>(static/dynamic)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Retângulo 153">
                <a:extLst>
                  <a:ext uri="{FF2B5EF4-FFF2-40B4-BE49-F238E27FC236}">
                    <a16:creationId xmlns:a16="http://schemas.microsoft.com/office/drawing/2014/main" id="{F8BDDBEB-5809-FD4F-9C44-F9EB61C65127}"/>
                  </a:ext>
                </a:extLst>
              </p:cNvPr>
              <p:cNvSpPr/>
              <p:nvPr/>
            </p:nvSpPr>
            <p:spPr>
              <a:xfrm>
                <a:off x="1920768" y="2330576"/>
                <a:ext cx="681212" cy="200055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7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𝐴𝑀</m:t>
                        </m:r>
                      </m:e>
                      <m:sub>
                        <m:r>
                          <a:rPr lang="en-US" sz="7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700" dirty="0">
                    <a:solidFill>
                      <a:schemeClr val="bg1">
                        <a:lumMod val="75000"/>
                      </a:schemeClr>
                    </a:solidFill>
                  </a:rPr>
                  <a:t> = 0,45</a:t>
                </a:r>
              </a:p>
            </p:txBody>
          </p:sp>
        </mc:Choice>
        <mc:Fallback>
          <p:sp>
            <p:nvSpPr>
              <p:cNvPr id="154" name="Retângulo 153">
                <a:extLst>
                  <a:ext uri="{FF2B5EF4-FFF2-40B4-BE49-F238E27FC236}">
                    <a16:creationId xmlns:a16="http://schemas.microsoft.com/office/drawing/2014/main" id="{F8BDDBEB-5809-FD4F-9C44-F9EB61C65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768" y="2330576"/>
                <a:ext cx="681212" cy="200055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B3F52E7B-6C10-D940-8D27-A8698D794DB9}"/>
              </a:ext>
            </a:extLst>
          </p:cNvPr>
          <p:cNvGrpSpPr/>
          <p:nvPr/>
        </p:nvGrpSpPr>
        <p:grpSpPr>
          <a:xfrm>
            <a:off x="1148587" y="3190959"/>
            <a:ext cx="1227734" cy="463877"/>
            <a:chOff x="849864" y="4140602"/>
            <a:chExt cx="1227734" cy="463877"/>
          </a:xfrm>
        </p:grpSpPr>
        <p:sp>
          <p:nvSpPr>
            <p:cNvPr id="66" name="TextBox 37">
              <a:extLst>
                <a:ext uri="{FF2B5EF4-FFF2-40B4-BE49-F238E27FC236}">
                  <a16:creationId xmlns:a16="http://schemas.microsoft.com/office/drawing/2014/main" id="{BA04E2EE-D0F9-4247-835F-3118A1B37AD6}"/>
                </a:ext>
              </a:extLst>
            </p:cNvPr>
            <p:cNvSpPr txBox="1"/>
            <p:nvPr/>
          </p:nvSpPr>
          <p:spPr>
            <a:xfrm>
              <a:off x="849864" y="4140602"/>
              <a:ext cx="1227734" cy="463877"/>
            </a:xfrm>
            <a:prstGeom prst="rect">
              <a:avLst/>
            </a:prstGeom>
            <a:noFill/>
            <a:ln>
              <a:solidFill>
                <a:schemeClr val="tx1">
                  <a:alpha val="30000"/>
                </a:schemeClr>
              </a:solidFill>
              <a:prstDash val="dash"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endParaRPr lang="en-US" sz="800" b="1" dirty="0">
                <a:latin typeface="Calibri"/>
                <a:cs typeface="Calibri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AD467DC9-4514-5740-93BF-D98393FA5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5000"/>
            </a:blip>
            <a:stretch>
              <a:fillRect/>
            </a:stretch>
          </p:blipFill>
          <p:spPr>
            <a:xfrm>
              <a:off x="882226" y="4178084"/>
              <a:ext cx="1170307" cy="385619"/>
            </a:xfrm>
            <a:prstGeom prst="rect">
              <a:avLst/>
            </a:prstGeom>
          </p:spPr>
        </p:pic>
      </p:grpSp>
      <p:sp>
        <p:nvSpPr>
          <p:cNvPr id="134" name="TextBox 41">
            <a:extLst>
              <a:ext uri="{FF2B5EF4-FFF2-40B4-BE49-F238E27FC236}">
                <a16:creationId xmlns:a16="http://schemas.microsoft.com/office/drawing/2014/main" id="{6A67C9DE-A718-494A-96AE-88C74FF6F822}"/>
              </a:ext>
            </a:extLst>
          </p:cNvPr>
          <p:cNvSpPr txBox="1"/>
          <p:nvPr/>
        </p:nvSpPr>
        <p:spPr>
          <a:xfrm>
            <a:off x="3552378" y="3943252"/>
            <a:ext cx="730799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M4: C</a:t>
            </a:r>
            <a:r>
              <a:rPr lang="en-US" sz="800" b="1" dirty="0">
                <a:cs typeface="Calibri"/>
              </a:rPr>
              <a:t>C - per</a:t>
            </a:r>
          </a:p>
          <a:p>
            <a:pPr algn="ctr"/>
            <a:r>
              <a:rPr lang="en-US" sz="800" b="1" dirty="0">
                <a:cs typeface="Calibri"/>
              </a:rPr>
              <a:t>file </a:t>
            </a:r>
            <a:endParaRPr lang="en-US" sz="800" b="1" dirty="0">
              <a:latin typeface="+mn-lt"/>
              <a:cs typeface="Calibri"/>
            </a:endParaRPr>
          </a:p>
        </p:txBody>
      </p:sp>
      <p:sp>
        <p:nvSpPr>
          <p:cNvPr id="136" name="TextBox 41">
            <a:extLst>
              <a:ext uri="{FF2B5EF4-FFF2-40B4-BE49-F238E27FC236}">
                <a16:creationId xmlns:a16="http://schemas.microsoft.com/office/drawing/2014/main" id="{EE968BAB-9D75-3640-9DAE-8C41E32401CC}"/>
              </a:ext>
            </a:extLst>
          </p:cNvPr>
          <p:cNvSpPr txBox="1"/>
          <p:nvPr/>
        </p:nvSpPr>
        <p:spPr>
          <a:xfrm>
            <a:off x="4374108" y="3943252"/>
            <a:ext cx="958917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M5: total number </a:t>
            </a:r>
          </a:p>
          <a:p>
            <a:pPr algn="ctr"/>
            <a:r>
              <a:rPr lang="en-US" sz="800" b="1" dirty="0">
                <a:latin typeface="+mn-lt"/>
                <a:cs typeface="Calibri"/>
              </a:rPr>
              <a:t>of  </a:t>
            </a:r>
            <a:r>
              <a:rPr lang="en-US" sz="800" b="1" dirty="0">
                <a:cs typeface="Calibri"/>
              </a:rPr>
              <a:t>files </a:t>
            </a:r>
            <a:endParaRPr lang="en-US" sz="800" b="1" dirty="0">
              <a:latin typeface="+mn-lt"/>
              <a:cs typeface="Calibri"/>
            </a:endParaRPr>
          </a:p>
        </p:txBody>
      </p:sp>
      <p:cxnSp>
        <p:nvCxnSpPr>
          <p:cNvPr id="158" name="Straight Arrow Connector 46">
            <a:extLst>
              <a:ext uri="{FF2B5EF4-FFF2-40B4-BE49-F238E27FC236}">
                <a16:creationId xmlns:a16="http://schemas.microsoft.com/office/drawing/2014/main" id="{7F0CEC9E-AA1B-CF43-9515-247C3697B85D}"/>
              </a:ext>
            </a:extLst>
          </p:cNvPr>
          <p:cNvCxnSpPr>
            <a:cxnSpLocks/>
            <a:stCxn id="134" idx="0"/>
            <a:endCxn id="13" idx="2"/>
          </p:cNvCxnSpPr>
          <p:nvPr/>
        </p:nvCxnSpPr>
        <p:spPr>
          <a:xfrm flipH="1" flipV="1">
            <a:off x="3913775" y="3638919"/>
            <a:ext cx="4003" cy="304333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3A7DA13-33E3-8A44-854E-7199D780B0C6}"/>
              </a:ext>
            </a:extLst>
          </p:cNvPr>
          <p:cNvGrpSpPr/>
          <p:nvPr/>
        </p:nvGrpSpPr>
        <p:grpSpPr>
          <a:xfrm>
            <a:off x="3248577" y="3181995"/>
            <a:ext cx="1343474" cy="461665"/>
            <a:chOff x="3585468" y="4131638"/>
            <a:chExt cx="1343474" cy="461665"/>
          </a:xfrm>
        </p:grpSpPr>
        <p:sp>
          <p:nvSpPr>
            <p:cNvPr id="135" name="TextBox 38">
              <a:extLst>
                <a:ext uri="{FF2B5EF4-FFF2-40B4-BE49-F238E27FC236}">
                  <a16:creationId xmlns:a16="http://schemas.microsoft.com/office/drawing/2014/main" id="{6240A0D2-612B-4044-996B-4CA5CE165F1C}"/>
                </a:ext>
              </a:extLst>
            </p:cNvPr>
            <p:cNvSpPr txBox="1"/>
            <p:nvPr/>
          </p:nvSpPr>
          <p:spPr>
            <a:xfrm>
              <a:off x="3585468" y="4131638"/>
              <a:ext cx="134347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endParaRPr lang="en-US" sz="800" b="1" dirty="0">
                <a:latin typeface="Calibri"/>
                <a:cs typeface="Calibri"/>
              </a:endParaRPr>
            </a:p>
            <a:p>
              <a:pPr algn="ctr"/>
              <a:endParaRPr lang="en-US" sz="800" b="1" dirty="0">
                <a:latin typeface="Calibri"/>
                <a:cs typeface="Calibri"/>
              </a:endParaRPr>
            </a:p>
            <a:p>
              <a:pPr algn="ctr"/>
              <a:endParaRPr lang="en-US" sz="800" b="1" dirty="0">
                <a:latin typeface="Calibri"/>
                <a:cs typeface="Calibri"/>
              </a:endParaRP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C47AD59F-F005-3F4A-BF15-31C91BCB750D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32674" r="33113"/>
            <a:stretch/>
          </p:blipFill>
          <p:spPr>
            <a:xfrm>
              <a:off x="3650726" y="4156562"/>
              <a:ext cx="1199880" cy="432000"/>
            </a:xfrm>
            <a:prstGeom prst="rect">
              <a:avLst/>
            </a:prstGeom>
          </p:spPr>
        </p:pic>
      </p:grpSp>
      <p:cxnSp>
        <p:nvCxnSpPr>
          <p:cNvPr id="159" name="Straight Arrow Connector 53">
            <a:extLst>
              <a:ext uri="{FF2B5EF4-FFF2-40B4-BE49-F238E27FC236}">
                <a16:creationId xmlns:a16="http://schemas.microsoft.com/office/drawing/2014/main" id="{D05878A5-9E75-4F48-850A-33CED98D379D}"/>
              </a:ext>
            </a:extLst>
          </p:cNvPr>
          <p:cNvCxnSpPr>
            <a:cxnSpLocks/>
            <a:stCxn id="51" idx="0"/>
            <a:endCxn id="134" idx="2"/>
          </p:cNvCxnSpPr>
          <p:nvPr/>
        </p:nvCxnSpPr>
        <p:spPr>
          <a:xfrm flipV="1">
            <a:off x="3051775" y="4281806"/>
            <a:ext cx="866003" cy="38076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53">
            <a:extLst>
              <a:ext uri="{FF2B5EF4-FFF2-40B4-BE49-F238E27FC236}">
                <a16:creationId xmlns:a16="http://schemas.microsoft.com/office/drawing/2014/main" id="{C36978F5-1FD7-6A4A-9898-2B4FEB7F0DDE}"/>
              </a:ext>
            </a:extLst>
          </p:cNvPr>
          <p:cNvCxnSpPr>
            <a:cxnSpLocks/>
            <a:stCxn id="51" idx="0"/>
            <a:endCxn id="136" idx="2"/>
          </p:cNvCxnSpPr>
          <p:nvPr/>
        </p:nvCxnSpPr>
        <p:spPr>
          <a:xfrm flipV="1">
            <a:off x="3051775" y="4281806"/>
            <a:ext cx="1801792" cy="38076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273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acteristicas 25010 + modulad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37" y="1243194"/>
            <a:ext cx="7348118" cy="47937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30665" y="784400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Modulador</a:t>
            </a:r>
            <a:r>
              <a:rPr lang="en-US" b="1" dirty="0"/>
              <a:t> da </a:t>
            </a:r>
            <a:r>
              <a:rPr lang="en-US" b="1" dirty="0" err="1"/>
              <a:t>Qualidade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736600" y="736600"/>
            <a:ext cx="7797800" cy="56007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497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0">
            <a:extLst>
              <a:ext uri="{FF2B5EF4-FFF2-40B4-BE49-F238E27FC236}">
                <a16:creationId xmlns:a16="http://schemas.microsoft.com/office/drawing/2014/main" id="{E24CECB3-E06D-CD4F-B59D-1D9EBE46B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80728"/>
            <a:ext cx="6817360" cy="3576320"/>
          </a:xfrm>
          <a:prstGeom prst="rect">
            <a:avLst/>
          </a:prstGeom>
        </p:spPr>
      </p:pic>
      <p:sp>
        <p:nvSpPr>
          <p:cNvPr id="6" name="TextBox 24">
            <a:extLst>
              <a:ext uri="{FF2B5EF4-FFF2-40B4-BE49-F238E27FC236}">
                <a16:creationId xmlns:a16="http://schemas.microsoft.com/office/drawing/2014/main" id="{6B4B213F-0E76-CA4E-8580-D070F1494E57}"/>
              </a:ext>
            </a:extLst>
          </p:cNvPr>
          <p:cNvSpPr txBox="1"/>
          <p:nvPr/>
        </p:nvSpPr>
        <p:spPr>
          <a:xfrm>
            <a:off x="7941799" y="102048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err="1">
                <a:latin typeface="Calibri"/>
                <a:cs typeface="Calibri"/>
              </a:rPr>
              <a:t>Versões</a:t>
            </a:r>
            <a:r>
              <a:rPr lang="en-US" sz="1100" b="1" dirty="0">
                <a:latin typeface="Calibri"/>
                <a:cs typeface="Calibri"/>
              </a:rPr>
              <a:t> do</a:t>
            </a:r>
          </a:p>
          <a:p>
            <a:pPr algn="ctr"/>
            <a:r>
              <a:rPr lang="en-US" sz="1100" b="1" dirty="0" err="1">
                <a:latin typeface="Calibri"/>
                <a:cs typeface="Calibri"/>
              </a:rPr>
              <a:t>Produto</a:t>
            </a:r>
            <a:endParaRPr lang="en-US" sz="1100" b="1" dirty="0">
              <a:latin typeface="Calibri"/>
              <a:cs typeface="Calibri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79BDF046-DE70-0649-A733-129035E8A900}"/>
              </a:ext>
            </a:extLst>
          </p:cNvPr>
          <p:cNvGrpSpPr/>
          <p:nvPr/>
        </p:nvGrpSpPr>
        <p:grpSpPr>
          <a:xfrm>
            <a:off x="2286263" y="4225613"/>
            <a:ext cx="704039" cy="587085"/>
            <a:chOff x="7998865" y="3918198"/>
            <a:chExt cx="1216383" cy="839974"/>
          </a:xfrm>
        </p:grpSpPr>
        <p:pic>
          <p:nvPicPr>
            <p:cNvPr id="8" name="Picture 14">
              <a:extLst>
                <a:ext uri="{FF2B5EF4-FFF2-40B4-BE49-F238E27FC236}">
                  <a16:creationId xmlns:a16="http://schemas.microsoft.com/office/drawing/2014/main" id="{CEA35855-C837-F846-96F6-89A820970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38" t="19813" r="14048" b="9426"/>
            <a:stretch/>
          </p:blipFill>
          <p:spPr>
            <a:xfrm>
              <a:off x="8070676" y="3918198"/>
              <a:ext cx="1046617" cy="367141"/>
            </a:xfrm>
            <a:prstGeom prst="rect">
              <a:avLst/>
            </a:prstGeom>
          </p:spPr>
        </p:pic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6EA30EC5-7DD6-A144-BCE5-F0CB1882BEA3}"/>
                </a:ext>
              </a:extLst>
            </p:cNvPr>
            <p:cNvSpPr txBox="1"/>
            <p:nvPr/>
          </p:nvSpPr>
          <p:spPr>
            <a:xfrm>
              <a:off x="7998865" y="4229749"/>
              <a:ext cx="1216383" cy="528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 err="1"/>
                <a:t>Aceite</a:t>
              </a:r>
              <a:r>
                <a:rPr lang="en-US" sz="900" b="1" dirty="0"/>
                <a:t> do</a:t>
              </a:r>
            </a:p>
            <a:p>
              <a:pPr algn="ctr"/>
              <a:r>
                <a:rPr lang="en-US" sz="900" b="1" dirty="0"/>
                <a:t>Release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5EE5CF3-1A20-3E4C-B2A4-6F4013CEA641}"/>
              </a:ext>
            </a:extLst>
          </p:cNvPr>
          <p:cNvGrpSpPr/>
          <p:nvPr/>
        </p:nvGrpSpPr>
        <p:grpSpPr>
          <a:xfrm>
            <a:off x="4720972" y="4580687"/>
            <a:ext cx="704039" cy="587085"/>
            <a:chOff x="7998865" y="3918198"/>
            <a:chExt cx="1216383" cy="839974"/>
          </a:xfrm>
        </p:grpSpPr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C3F2F9A3-8221-E649-A7B0-90F7094D9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38" t="19813" r="14048" b="9426"/>
            <a:stretch/>
          </p:blipFill>
          <p:spPr>
            <a:xfrm>
              <a:off x="8070676" y="3918198"/>
              <a:ext cx="1046617" cy="367141"/>
            </a:xfrm>
            <a:prstGeom prst="rect">
              <a:avLst/>
            </a:prstGeom>
          </p:spPr>
        </p:pic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50464787-231D-8347-A4BB-EFD8CB3C94A0}"/>
                </a:ext>
              </a:extLst>
            </p:cNvPr>
            <p:cNvSpPr txBox="1"/>
            <p:nvPr/>
          </p:nvSpPr>
          <p:spPr>
            <a:xfrm>
              <a:off x="7998865" y="4229749"/>
              <a:ext cx="1216383" cy="528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 err="1"/>
                <a:t>Aceite</a:t>
              </a:r>
              <a:r>
                <a:rPr lang="en-US" sz="900" b="1" dirty="0"/>
                <a:t> do</a:t>
              </a:r>
            </a:p>
            <a:p>
              <a:pPr algn="ctr"/>
              <a:r>
                <a:rPr lang="en-US" sz="900" b="1" dirty="0"/>
                <a:t>Release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7177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3A1F2196-5B3F-7D49-9CBC-C3EE53FCB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3520" y="5027252"/>
            <a:ext cx="5533276" cy="1793607"/>
          </a:xfrm>
          <a:prstGeom prst="rect">
            <a:avLst/>
          </a:prstGeom>
        </p:spPr>
      </p:pic>
      <p:cxnSp>
        <p:nvCxnSpPr>
          <p:cNvPr id="486" name="Conector em Curva 485">
            <a:extLst>
              <a:ext uri="{FF2B5EF4-FFF2-40B4-BE49-F238E27FC236}">
                <a16:creationId xmlns:a16="http://schemas.microsoft.com/office/drawing/2014/main" id="{808FCFBE-44F8-D743-8F79-EFA02213410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99133" y="3676212"/>
            <a:ext cx="1197081" cy="89632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16857AD-D28D-D04A-BE15-47AEDD4B383C}"/>
              </a:ext>
            </a:extLst>
          </p:cNvPr>
          <p:cNvGrpSpPr/>
          <p:nvPr/>
        </p:nvGrpSpPr>
        <p:grpSpPr>
          <a:xfrm>
            <a:off x="328712" y="2709692"/>
            <a:ext cx="816646" cy="548375"/>
            <a:chOff x="3662581" y="3510920"/>
            <a:chExt cx="816646" cy="548375"/>
          </a:xfrm>
        </p:grpSpPr>
        <p:sp>
          <p:nvSpPr>
            <p:cNvPr id="499" name="Nuvem 498">
              <a:extLst>
                <a:ext uri="{FF2B5EF4-FFF2-40B4-BE49-F238E27FC236}">
                  <a16:creationId xmlns:a16="http://schemas.microsoft.com/office/drawing/2014/main" id="{D32677AD-9667-0F40-8BC8-00B63C270FB8}"/>
                </a:ext>
              </a:extLst>
            </p:cNvPr>
            <p:cNvSpPr/>
            <p:nvPr/>
          </p:nvSpPr>
          <p:spPr>
            <a:xfrm>
              <a:off x="3662581" y="3510920"/>
              <a:ext cx="816646" cy="548375"/>
            </a:xfrm>
            <a:prstGeom prst="cloud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00" name="Tinta 499">
                  <a:extLst>
                    <a:ext uri="{FF2B5EF4-FFF2-40B4-BE49-F238E27FC236}">
                      <a16:creationId xmlns:a16="http://schemas.microsoft.com/office/drawing/2014/main" id="{78CCC485-16F4-ED42-B2FE-983FA0E533B5}"/>
                    </a:ext>
                  </a:extLst>
                </p14:cNvPr>
                <p14:cNvContentPartPr/>
                <p14:nvPr/>
              </p14:nvContentPartPr>
              <p14:xfrm>
                <a:off x="3817883" y="3664102"/>
                <a:ext cx="298" cy="270"/>
              </p14:xfrm>
            </p:contentPart>
          </mc:Choice>
          <mc:Fallback xmlns="">
            <p:pic>
              <p:nvPicPr>
                <p:cNvPr id="500" name="Tinta 499">
                  <a:extLst>
                    <a:ext uri="{FF2B5EF4-FFF2-40B4-BE49-F238E27FC236}">
                      <a16:creationId xmlns:a16="http://schemas.microsoft.com/office/drawing/2014/main" id="{78CCC485-16F4-ED42-B2FE-983FA0E533B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10433" y="3657352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01" name="Tinta 500">
                  <a:extLst>
                    <a:ext uri="{FF2B5EF4-FFF2-40B4-BE49-F238E27FC236}">
                      <a16:creationId xmlns:a16="http://schemas.microsoft.com/office/drawing/2014/main" id="{503E680D-AB78-2D4A-8805-27DB99DCED5F}"/>
                    </a:ext>
                  </a:extLst>
                </p14:cNvPr>
                <p14:cNvContentPartPr/>
                <p14:nvPr/>
              </p14:nvContentPartPr>
              <p14:xfrm>
                <a:off x="3962775" y="3730368"/>
                <a:ext cx="298" cy="270"/>
              </p14:xfrm>
            </p:contentPart>
          </mc:Choice>
          <mc:Fallback xmlns="">
            <p:pic>
              <p:nvPicPr>
                <p:cNvPr id="501" name="Tinta 500">
                  <a:extLst>
                    <a:ext uri="{FF2B5EF4-FFF2-40B4-BE49-F238E27FC236}">
                      <a16:creationId xmlns:a16="http://schemas.microsoft.com/office/drawing/2014/main" id="{503E680D-AB78-2D4A-8805-27DB99DCE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55325" y="3723618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5" name="Tinta 504">
                  <a:extLst>
                    <a:ext uri="{FF2B5EF4-FFF2-40B4-BE49-F238E27FC236}">
                      <a16:creationId xmlns:a16="http://schemas.microsoft.com/office/drawing/2014/main" id="{C17D6E05-21EF-7B4F-9919-5E5779A932F6}"/>
                    </a:ext>
                  </a:extLst>
                </p14:cNvPr>
                <p14:cNvContentPartPr/>
                <p14:nvPr/>
              </p14:nvContentPartPr>
              <p14:xfrm>
                <a:off x="3978544" y="3806100"/>
                <a:ext cx="298" cy="270"/>
              </p14:xfrm>
            </p:contentPart>
          </mc:Choice>
          <mc:Fallback xmlns="">
            <p:pic>
              <p:nvPicPr>
                <p:cNvPr id="505" name="Tinta 504">
                  <a:extLst>
                    <a:ext uri="{FF2B5EF4-FFF2-40B4-BE49-F238E27FC236}">
                      <a16:creationId xmlns:a16="http://schemas.microsoft.com/office/drawing/2014/main" id="{C17D6E05-21EF-7B4F-9919-5E5779A932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71094" y="3799350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36D09278-72CB-404E-BF2B-A1CA759F5833}"/>
              </a:ext>
            </a:extLst>
          </p:cNvPr>
          <p:cNvCxnSpPr/>
          <p:nvPr/>
        </p:nvCxnSpPr>
        <p:spPr>
          <a:xfrm>
            <a:off x="5941724" y="1164920"/>
            <a:ext cx="0" cy="339773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4" name="Agrupar 463">
            <a:extLst>
              <a:ext uri="{FF2B5EF4-FFF2-40B4-BE49-F238E27FC236}">
                <a16:creationId xmlns:a16="http://schemas.microsoft.com/office/drawing/2014/main" id="{F354FE79-5995-CD41-AB51-C8D2DF34A91D}"/>
              </a:ext>
            </a:extLst>
          </p:cNvPr>
          <p:cNvGrpSpPr/>
          <p:nvPr/>
        </p:nvGrpSpPr>
        <p:grpSpPr>
          <a:xfrm>
            <a:off x="3167139" y="916974"/>
            <a:ext cx="5689276" cy="873623"/>
            <a:chOff x="3167139" y="1065836"/>
            <a:chExt cx="5689276" cy="873623"/>
          </a:xfrm>
        </p:grpSpPr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F9E98786-08D2-8E4B-9DCA-211A0E995D9B}"/>
                </a:ext>
              </a:extLst>
            </p:cNvPr>
            <p:cNvSpPr txBox="1"/>
            <p:nvPr/>
          </p:nvSpPr>
          <p:spPr>
            <a:xfrm>
              <a:off x="5830662" y="1624186"/>
              <a:ext cx="306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</a:rPr>
                <a:t>t</a:t>
              </a:r>
              <a:r>
                <a:rPr lang="pt-BR" sz="1400" baseline="-25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B7F9568F-C6AC-344A-909D-8FD4E81FCDCA}"/>
                </a:ext>
              </a:extLst>
            </p:cNvPr>
            <p:cNvSpPr txBox="1"/>
            <p:nvPr/>
          </p:nvSpPr>
          <p:spPr>
            <a:xfrm>
              <a:off x="8549921" y="1624186"/>
              <a:ext cx="306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</a:rPr>
                <a:t>t</a:t>
              </a:r>
              <a:r>
                <a:rPr lang="pt-BR" sz="1400" baseline="-25000" dirty="0">
                  <a:solidFill>
                    <a:srgbClr val="C00000"/>
                  </a:solidFill>
                </a:rPr>
                <a:t>3</a:t>
              </a:r>
            </a:p>
          </p:txBody>
        </p:sp>
        <p:grpSp>
          <p:nvGrpSpPr>
            <p:cNvPr id="463" name="Agrupar 462">
              <a:extLst>
                <a:ext uri="{FF2B5EF4-FFF2-40B4-BE49-F238E27FC236}">
                  <a16:creationId xmlns:a16="http://schemas.microsoft.com/office/drawing/2014/main" id="{30EAD8DF-D816-2244-AE90-2165C46DBDB7}"/>
                </a:ext>
              </a:extLst>
            </p:cNvPr>
            <p:cNvGrpSpPr/>
            <p:nvPr/>
          </p:nvGrpSpPr>
          <p:grpSpPr>
            <a:xfrm>
              <a:off x="3283921" y="1313782"/>
              <a:ext cx="5374102" cy="339773"/>
              <a:chOff x="3283921" y="1313782"/>
              <a:chExt cx="5374102" cy="339773"/>
            </a:xfrm>
          </p:grpSpPr>
          <p:cxnSp>
            <p:nvCxnSpPr>
              <p:cNvPr id="3" name="Conector Reto 2">
                <a:extLst>
                  <a:ext uri="{FF2B5EF4-FFF2-40B4-BE49-F238E27FC236}">
                    <a16:creationId xmlns:a16="http://schemas.microsoft.com/office/drawing/2014/main" id="{47C70C43-4D1D-D843-9104-2A95160AADDC}"/>
                  </a:ext>
                </a:extLst>
              </p:cNvPr>
              <p:cNvCxnSpPr/>
              <p:nvPr/>
            </p:nvCxnSpPr>
            <p:spPr>
              <a:xfrm>
                <a:off x="3283921" y="1483669"/>
                <a:ext cx="537410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35E215B4-0673-7043-AA9E-65781024971B}"/>
                  </a:ext>
                </a:extLst>
              </p:cNvPr>
              <p:cNvCxnSpPr/>
              <p:nvPr/>
            </p:nvCxnSpPr>
            <p:spPr>
              <a:xfrm>
                <a:off x="3283921" y="1313782"/>
                <a:ext cx="0" cy="33977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740467FD-0F73-FB46-BFD3-FBF5F36FE08B}"/>
                  </a:ext>
                </a:extLst>
              </p:cNvPr>
              <p:cNvCxnSpPr/>
              <p:nvPr/>
            </p:nvCxnSpPr>
            <p:spPr>
              <a:xfrm>
                <a:off x="8658023" y="1313782"/>
                <a:ext cx="0" cy="33977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D7C7799C-DECD-D344-929A-EA7D7A95ADC4}"/>
                </a:ext>
              </a:extLst>
            </p:cNvPr>
            <p:cNvSpPr txBox="1"/>
            <p:nvPr/>
          </p:nvSpPr>
          <p:spPr>
            <a:xfrm>
              <a:off x="3167139" y="1624186"/>
              <a:ext cx="249980" cy="315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</a:rPr>
                <a:t>t</a:t>
              </a:r>
              <a:r>
                <a:rPr lang="pt-BR" sz="1400" baseline="-25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BBB98116-6641-594C-807F-BA3D50EEC508}"/>
                </a:ext>
              </a:extLst>
            </p:cNvPr>
            <p:cNvSpPr txBox="1"/>
            <p:nvPr/>
          </p:nvSpPr>
          <p:spPr>
            <a:xfrm>
              <a:off x="4361997" y="1065836"/>
              <a:ext cx="332348" cy="315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</a:rPr>
                <a:t>∆t</a:t>
              </a:r>
              <a:r>
                <a:rPr lang="pt-BR" sz="1400" baseline="-25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17" name="CaixaDeTexto 116">
              <a:extLst>
                <a:ext uri="{FF2B5EF4-FFF2-40B4-BE49-F238E27FC236}">
                  <a16:creationId xmlns:a16="http://schemas.microsoft.com/office/drawing/2014/main" id="{26BFCCFB-6DC2-4D4F-85E9-D10C51AEF2BC}"/>
                </a:ext>
              </a:extLst>
            </p:cNvPr>
            <p:cNvSpPr txBox="1"/>
            <p:nvPr/>
          </p:nvSpPr>
          <p:spPr>
            <a:xfrm>
              <a:off x="7113749" y="1086607"/>
              <a:ext cx="4074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</a:rPr>
                <a:t>∆t</a:t>
              </a:r>
              <a:r>
                <a:rPr lang="pt-BR" sz="1400" baseline="-25000" dirty="0">
                  <a:solidFill>
                    <a:srgbClr val="C00000"/>
                  </a:solidFill>
                </a:rPr>
                <a:t>2</a:t>
              </a:r>
            </a:p>
          </p:txBody>
        </p:sp>
      </p:grpSp>
      <p:pic>
        <p:nvPicPr>
          <p:cNvPr id="212" name="Imagem 211">
            <a:extLst>
              <a:ext uri="{FF2B5EF4-FFF2-40B4-BE49-F238E27FC236}">
                <a16:creationId xmlns:a16="http://schemas.microsoft.com/office/drawing/2014/main" id="{50DD0423-7197-214A-82E9-3519840F5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69" y="540091"/>
            <a:ext cx="1870768" cy="691928"/>
          </a:xfrm>
          <a:prstGeom prst="rect">
            <a:avLst/>
          </a:prstGeom>
        </p:spPr>
      </p:pic>
      <p:pic>
        <p:nvPicPr>
          <p:cNvPr id="214" name="Imagem 213">
            <a:extLst>
              <a:ext uri="{FF2B5EF4-FFF2-40B4-BE49-F238E27FC236}">
                <a16:creationId xmlns:a16="http://schemas.microsoft.com/office/drawing/2014/main" id="{38946AE7-3E18-584E-AC6A-582A47DE5B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2134" y="3676573"/>
            <a:ext cx="529350" cy="1623817"/>
          </a:xfrm>
          <a:prstGeom prst="rect">
            <a:avLst/>
          </a:prstGeom>
        </p:spPr>
      </p:pic>
      <p:cxnSp>
        <p:nvCxnSpPr>
          <p:cNvPr id="259" name="Conector em Curva 258">
            <a:extLst>
              <a:ext uri="{FF2B5EF4-FFF2-40B4-BE49-F238E27FC236}">
                <a16:creationId xmlns:a16="http://schemas.microsoft.com/office/drawing/2014/main" id="{6880249A-5F66-884C-8B78-A32F03F2A0AB}"/>
              </a:ext>
            </a:extLst>
          </p:cNvPr>
          <p:cNvCxnSpPr>
            <a:cxnSpLocks/>
            <a:stCxn id="203" idx="2"/>
            <a:endCxn id="217" idx="2"/>
          </p:cNvCxnSpPr>
          <p:nvPr/>
        </p:nvCxnSpPr>
        <p:spPr>
          <a:xfrm rot="10800000" flipH="1" flipV="1">
            <a:off x="2899741" y="317416"/>
            <a:ext cx="118701" cy="2016217"/>
          </a:xfrm>
          <a:prstGeom prst="curvedConnector3">
            <a:avLst>
              <a:gd name="adj1" fmla="val -194719"/>
            </a:avLst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Conector em Curva 260">
            <a:extLst>
              <a:ext uri="{FF2B5EF4-FFF2-40B4-BE49-F238E27FC236}">
                <a16:creationId xmlns:a16="http://schemas.microsoft.com/office/drawing/2014/main" id="{9C48528B-755E-DE44-AE17-B47AFE76D00C}"/>
              </a:ext>
            </a:extLst>
          </p:cNvPr>
          <p:cNvCxnSpPr>
            <a:cxnSpLocks/>
            <a:stCxn id="212" idx="2"/>
            <a:endCxn id="217" idx="2"/>
          </p:cNvCxnSpPr>
          <p:nvPr/>
        </p:nvCxnSpPr>
        <p:spPr>
          <a:xfrm rot="16200000" flipH="1">
            <a:off x="1452891" y="768081"/>
            <a:ext cx="1101615" cy="202949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6" name="Agrupar 525">
            <a:extLst>
              <a:ext uri="{FF2B5EF4-FFF2-40B4-BE49-F238E27FC236}">
                <a16:creationId xmlns:a16="http://schemas.microsoft.com/office/drawing/2014/main" id="{A98417D4-5B4A-4D42-B187-5D97BFD051ED}"/>
              </a:ext>
            </a:extLst>
          </p:cNvPr>
          <p:cNvGrpSpPr/>
          <p:nvPr/>
        </p:nvGrpSpPr>
        <p:grpSpPr>
          <a:xfrm>
            <a:off x="2897209" y="43229"/>
            <a:ext cx="816646" cy="548375"/>
            <a:chOff x="2897209" y="192091"/>
            <a:chExt cx="816646" cy="548375"/>
          </a:xfrm>
        </p:grpSpPr>
        <p:sp>
          <p:nvSpPr>
            <p:cNvPr id="203" name="Nuvem 202">
              <a:extLst>
                <a:ext uri="{FF2B5EF4-FFF2-40B4-BE49-F238E27FC236}">
                  <a16:creationId xmlns:a16="http://schemas.microsoft.com/office/drawing/2014/main" id="{1F334528-6114-A445-AF80-C8FDBE5C110B}"/>
                </a:ext>
              </a:extLst>
            </p:cNvPr>
            <p:cNvSpPr/>
            <p:nvPr/>
          </p:nvSpPr>
          <p:spPr>
            <a:xfrm>
              <a:off x="2897209" y="192091"/>
              <a:ext cx="816646" cy="548375"/>
            </a:xfrm>
            <a:prstGeom prst="cloud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2" name="Tinta 281">
                  <a:extLst>
                    <a:ext uri="{FF2B5EF4-FFF2-40B4-BE49-F238E27FC236}">
                      <a16:creationId xmlns:a16="http://schemas.microsoft.com/office/drawing/2014/main" id="{A5E817FF-41BE-D64C-AB92-819CB7908AAB}"/>
                    </a:ext>
                  </a:extLst>
                </p14:cNvPr>
                <p14:cNvContentPartPr/>
                <p14:nvPr/>
              </p14:nvContentPartPr>
              <p14:xfrm>
                <a:off x="3052151" y="338585"/>
                <a:ext cx="298" cy="270"/>
              </p14:xfrm>
            </p:contentPart>
          </mc:Choice>
          <mc:Fallback xmlns="">
            <p:pic>
              <p:nvPicPr>
                <p:cNvPr id="282" name="Tinta 281">
                  <a:extLst>
                    <a:ext uri="{FF2B5EF4-FFF2-40B4-BE49-F238E27FC236}">
                      <a16:creationId xmlns:a16="http://schemas.microsoft.com/office/drawing/2014/main" id="{A5E817FF-41BE-D64C-AB92-819CB7908AA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44403" y="33156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3" name="Tinta 282">
                  <a:extLst>
                    <a:ext uri="{FF2B5EF4-FFF2-40B4-BE49-F238E27FC236}">
                      <a16:creationId xmlns:a16="http://schemas.microsoft.com/office/drawing/2014/main" id="{BD651D47-36AD-0741-99F9-8AF0A5B9E1C9}"/>
                    </a:ext>
                  </a:extLst>
                </p14:cNvPr>
                <p14:cNvContentPartPr/>
                <p14:nvPr/>
              </p14:nvContentPartPr>
              <p14:xfrm>
                <a:off x="3197043" y="404851"/>
                <a:ext cx="298" cy="270"/>
              </p14:xfrm>
            </p:contentPart>
          </mc:Choice>
          <mc:Fallback xmlns="">
            <p:pic>
              <p:nvPicPr>
                <p:cNvPr id="283" name="Tinta 282">
                  <a:extLst>
                    <a:ext uri="{FF2B5EF4-FFF2-40B4-BE49-F238E27FC236}">
                      <a16:creationId xmlns:a16="http://schemas.microsoft.com/office/drawing/2014/main" id="{BD651D47-36AD-0741-99F9-8AF0A5B9E1C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89295" y="397831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4" name="Tinta 283">
                  <a:extLst>
                    <a:ext uri="{FF2B5EF4-FFF2-40B4-BE49-F238E27FC236}">
                      <a16:creationId xmlns:a16="http://schemas.microsoft.com/office/drawing/2014/main" id="{AD52CE34-375C-ED44-9D54-F897EDDBB379}"/>
                    </a:ext>
                  </a:extLst>
                </p14:cNvPr>
                <p14:cNvContentPartPr/>
                <p14:nvPr/>
              </p14:nvContentPartPr>
              <p14:xfrm>
                <a:off x="3263688" y="382942"/>
                <a:ext cx="298" cy="270"/>
              </p14:xfrm>
            </p:contentPart>
          </mc:Choice>
          <mc:Fallback xmlns="">
            <p:pic>
              <p:nvPicPr>
                <p:cNvPr id="284" name="Tinta 283">
                  <a:extLst>
                    <a:ext uri="{FF2B5EF4-FFF2-40B4-BE49-F238E27FC236}">
                      <a16:creationId xmlns:a16="http://schemas.microsoft.com/office/drawing/2014/main" id="{AD52CE34-375C-ED44-9D54-F897EDDBB37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55940" y="375922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5" name="Tinta 284">
                  <a:extLst>
                    <a:ext uri="{FF2B5EF4-FFF2-40B4-BE49-F238E27FC236}">
                      <a16:creationId xmlns:a16="http://schemas.microsoft.com/office/drawing/2014/main" id="{0B8D1392-506F-5A45-9658-E96416A94FFB}"/>
                    </a:ext>
                  </a:extLst>
                </p14:cNvPr>
                <p14:cNvContentPartPr/>
                <p14:nvPr/>
              </p14:nvContentPartPr>
              <p14:xfrm>
                <a:off x="3348184" y="401335"/>
                <a:ext cx="298" cy="270"/>
              </p14:xfrm>
            </p:contentPart>
          </mc:Choice>
          <mc:Fallback xmlns="">
            <p:pic>
              <p:nvPicPr>
                <p:cNvPr id="285" name="Tinta 284">
                  <a:extLst>
                    <a:ext uri="{FF2B5EF4-FFF2-40B4-BE49-F238E27FC236}">
                      <a16:creationId xmlns:a16="http://schemas.microsoft.com/office/drawing/2014/main" id="{0B8D1392-506F-5A45-9658-E96416A94FF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40436" y="39431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6" name="Tinta 285">
                  <a:extLst>
                    <a:ext uri="{FF2B5EF4-FFF2-40B4-BE49-F238E27FC236}">
                      <a16:creationId xmlns:a16="http://schemas.microsoft.com/office/drawing/2014/main" id="{AF0862E8-C7AA-6E47-9D6D-9589E4496111}"/>
                    </a:ext>
                  </a:extLst>
                </p14:cNvPr>
                <p14:cNvContentPartPr/>
                <p14:nvPr/>
              </p14:nvContentPartPr>
              <p14:xfrm>
                <a:off x="3295522" y="515474"/>
                <a:ext cx="298" cy="270"/>
              </p14:xfrm>
            </p:contentPart>
          </mc:Choice>
          <mc:Fallback xmlns="">
            <p:pic>
              <p:nvPicPr>
                <p:cNvPr id="286" name="Tinta 285">
                  <a:extLst>
                    <a:ext uri="{FF2B5EF4-FFF2-40B4-BE49-F238E27FC236}">
                      <a16:creationId xmlns:a16="http://schemas.microsoft.com/office/drawing/2014/main" id="{AF0862E8-C7AA-6E47-9D6D-9589E449611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87774" y="508454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7" name="Tinta 286">
                  <a:extLst>
                    <a:ext uri="{FF2B5EF4-FFF2-40B4-BE49-F238E27FC236}">
                      <a16:creationId xmlns:a16="http://schemas.microsoft.com/office/drawing/2014/main" id="{F1D3BBC9-05AE-D74D-B609-92AA95394231}"/>
                    </a:ext>
                  </a:extLst>
                </p14:cNvPr>
                <p14:cNvContentPartPr/>
                <p14:nvPr/>
              </p14:nvContentPartPr>
              <p14:xfrm>
                <a:off x="3212812" y="480583"/>
                <a:ext cx="298" cy="270"/>
              </p14:xfrm>
            </p:contentPart>
          </mc:Choice>
          <mc:Fallback xmlns="">
            <p:pic>
              <p:nvPicPr>
                <p:cNvPr id="287" name="Tinta 286">
                  <a:extLst>
                    <a:ext uri="{FF2B5EF4-FFF2-40B4-BE49-F238E27FC236}">
                      <a16:creationId xmlns:a16="http://schemas.microsoft.com/office/drawing/2014/main" id="{F1D3BBC9-05AE-D74D-B609-92AA953942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05064" y="473563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8" name="Tinta 287">
                  <a:extLst>
                    <a:ext uri="{FF2B5EF4-FFF2-40B4-BE49-F238E27FC236}">
                      <a16:creationId xmlns:a16="http://schemas.microsoft.com/office/drawing/2014/main" id="{8F60E079-7480-574C-9DF3-1CBFB57B2CC3}"/>
                    </a:ext>
                  </a:extLst>
                </p14:cNvPr>
                <p14:cNvContentPartPr/>
                <p14:nvPr/>
              </p14:nvContentPartPr>
              <p14:xfrm>
                <a:off x="3418398" y="561455"/>
                <a:ext cx="298" cy="270"/>
              </p14:xfrm>
            </p:contentPart>
          </mc:Choice>
          <mc:Fallback xmlns="">
            <p:pic>
              <p:nvPicPr>
                <p:cNvPr id="288" name="Tinta 287">
                  <a:extLst>
                    <a:ext uri="{FF2B5EF4-FFF2-40B4-BE49-F238E27FC236}">
                      <a16:creationId xmlns:a16="http://schemas.microsoft.com/office/drawing/2014/main" id="{8F60E079-7480-574C-9DF3-1CBFB57B2CC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10650" y="55443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9" name="Tinta 288">
                  <a:extLst>
                    <a:ext uri="{FF2B5EF4-FFF2-40B4-BE49-F238E27FC236}">
                      <a16:creationId xmlns:a16="http://schemas.microsoft.com/office/drawing/2014/main" id="{EB040CE9-B15E-5E47-9BDC-0FC956C29242}"/>
                    </a:ext>
                  </a:extLst>
                </p14:cNvPr>
                <p14:cNvContentPartPr/>
                <p14:nvPr/>
              </p14:nvContentPartPr>
              <p14:xfrm>
                <a:off x="3587390" y="447045"/>
                <a:ext cx="298" cy="270"/>
              </p14:xfrm>
            </p:contentPart>
          </mc:Choice>
          <mc:Fallback xmlns="">
            <p:pic>
              <p:nvPicPr>
                <p:cNvPr id="289" name="Tinta 288">
                  <a:extLst>
                    <a:ext uri="{FF2B5EF4-FFF2-40B4-BE49-F238E27FC236}">
                      <a16:creationId xmlns:a16="http://schemas.microsoft.com/office/drawing/2014/main" id="{EB040CE9-B15E-5E47-9BDC-0FC956C2924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79642" y="44002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8" name="Agrupar 527">
            <a:extLst>
              <a:ext uri="{FF2B5EF4-FFF2-40B4-BE49-F238E27FC236}">
                <a16:creationId xmlns:a16="http://schemas.microsoft.com/office/drawing/2014/main" id="{F00548A0-25FC-B54C-8514-47152C9079BE}"/>
              </a:ext>
            </a:extLst>
          </p:cNvPr>
          <p:cNvGrpSpPr/>
          <p:nvPr/>
        </p:nvGrpSpPr>
        <p:grpSpPr>
          <a:xfrm>
            <a:off x="5523858" y="43229"/>
            <a:ext cx="816646" cy="548375"/>
            <a:chOff x="5523858" y="140578"/>
            <a:chExt cx="816646" cy="548375"/>
          </a:xfrm>
        </p:grpSpPr>
        <p:sp>
          <p:nvSpPr>
            <p:cNvPr id="202" name="Nuvem 201">
              <a:extLst>
                <a:ext uri="{FF2B5EF4-FFF2-40B4-BE49-F238E27FC236}">
                  <a16:creationId xmlns:a16="http://schemas.microsoft.com/office/drawing/2014/main" id="{9D21AD13-FBF1-6540-8553-2039E8CBF156}"/>
                </a:ext>
              </a:extLst>
            </p:cNvPr>
            <p:cNvSpPr/>
            <p:nvPr/>
          </p:nvSpPr>
          <p:spPr>
            <a:xfrm>
              <a:off x="5523858" y="140578"/>
              <a:ext cx="816646" cy="548375"/>
            </a:xfrm>
            <a:prstGeom prst="cloud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0" name="Tinta 309">
                  <a:extLst>
                    <a:ext uri="{FF2B5EF4-FFF2-40B4-BE49-F238E27FC236}">
                      <a16:creationId xmlns:a16="http://schemas.microsoft.com/office/drawing/2014/main" id="{9842B628-6BAF-8B4A-BFFF-9FCB346E6CE0}"/>
                    </a:ext>
                  </a:extLst>
                </p14:cNvPr>
                <p14:cNvContentPartPr/>
                <p14:nvPr/>
              </p14:nvContentPartPr>
              <p14:xfrm>
                <a:off x="5787800" y="510546"/>
                <a:ext cx="298" cy="270"/>
              </p14:xfrm>
            </p:contentPart>
          </mc:Choice>
          <mc:Fallback xmlns="">
            <p:pic>
              <p:nvPicPr>
                <p:cNvPr id="310" name="Tinta 309">
                  <a:extLst>
                    <a:ext uri="{FF2B5EF4-FFF2-40B4-BE49-F238E27FC236}">
                      <a16:creationId xmlns:a16="http://schemas.microsoft.com/office/drawing/2014/main" id="{9842B628-6BAF-8B4A-BFFF-9FCB346E6CE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80648" y="504066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1" name="Tinta 310">
                  <a:extLst>
                    <a:ext uri="{FF2B5EF4-FFF2-40B4-BE49-F238E27FC236}">
                      <a16:creationId xmlns:a16="http://schemas.microsoft.com/office/drawing/2014/main" id="{062AB2BA-6F0E-5B46-AAFF-515A72B50D17}"/>
                    </a:ext>
                  </a:extLst>
                </p14:cNvPr>
                <p14:cNvContentPartPr/>
                <p14:nvPr/>
              </p14:nvContentPartPr>
              <p14:xfrm>
                <a:off x="5794941" y="394513"/>
                <a:ext cx="298" cy="270"/>
              </p14:xfrm>
            </p:contentPart>
          </mc:Choice>
          <mc:Fallback xmlns="">
            <p:pic>
              <p:nvPicPr>
                <p:cNvPr id="311" name="Tinta 310">
                  <a:extLst>
                    <a:ext uri="{FF2B5EF4-FFF2-40B4-BE49-F238E27FC236}">
                      <a16:creationId xmlns:a16="http://schemas.microsoft.com/office/drawing/2014/main" id="{062AB2BA-6F0E-5B46-AAFF-515A72B50D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87789" y="387763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2" name="Tinta 311">
                  <a:extLst>
                    <a:ext uri="{FF2B5EF4-FFF2-40B4-BE49-F238E27FC236}">
                      <a16:creationId xmlns:a16="http://schemas.microsoft.com/office/drawing/2014/main" id="{3B626CF8-B959-964F-A7CC-9F76481B26A4}"/>
                    </a:ext>
                  </a:extLst>
                </p14:cNvPr>
                <p14:cNvContentPartPr/>
                <p14:nvPr/>
              </p14:nvContentPartPr>
              <p14:xfrm>
                <a:off x="5859205" y="458074"/>
                <a:ext cx="298" cy="270"/>
              </p14:xfrm>
            </p:contentPart>
          </mc:Choice>
          <mc:Fallback xmlns="">
            <p:pic>
              <p:nvPicPr>
                <p:cNvPr id="312" name="Tinta 311">
                  <a:extLst>
                    <a:ext uri="{FF2B5EF4-FFF2-40B4-BE49-F238E27FC236}">
                      <a16:creationId xmlns:a16="http://schemas.microsoft.com/office/drawing/2014/main" id="{3B626CF8-B959-964F-A7CC-9F76481B26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52053" y="451594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3" name="Tinta 312">
                  <a:extLst>
                    <a:ext uri="{FF2B5EF4-FFF2-40B4-BE49-F238E27FC236}">
                      <a16:creationId xmlns:a16="http://schemas.microsoft.com/office/drawing/2014/main" id="{4E55CD44-B6C7-C241-B819-D17CE2482E2A}"/>
                    </a:ext>
                  </a:extLst>
                </p14:cNvPr>
                <p14:cNvContentPartPr/>
                <p14:nvPr/>
              </p14:nvContentPartPr>
              <p14:xfrm>
                <a:off x="5921982" y="532454"/>
                <a:ext cx="298" cy="270"/>
              </p14:xfrm>
            </p:contentPart>
          </mc:Choice>
          <mc:Fallback xmlns="">
            <p:pic>
              <p:nvPicPr>
                <p:cNvPr id="313" name="Tinta 312">
                  <a:extLst>
                    <a:ext uri="{FF2B5EF4-FFF2-40B4-BE49-F238E27FC236}">
                      <a16:creationId xmlns:a16="http://schemas.microsoft.com/office/drawing/2014/main" id="{4E55CD44-B6C7-C241-B819-D17CE2482E2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14830" y="525974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4" name="Tinta 313">
                  <a:extLst>
                    <a:ext uri="{FF2B5EF4-FFF2-40B4-BE49-F238E27FC236}">
                      <a16:creationId xmlns:a16="http://schemas.microsoft.com/office/drawing/2014/main" id="{56B2A9A0-64A6-1C4B-8115-8ADAA4DF7842}"/>
                    </a:ext>
                  </a:extLst>
                </p14:cNvPr>
                <p14:cNvContentPartPr/>
                <p14:nvPr/>
              </p14:nvContentPartPr>
              <p14:xfrm>
                <a:off x="5969883" y="467270"/>
                <a:ext cx="298" cy="270"/>
              </p14:xfrm>
            </p:contentPart>
          </mc:Choice>
          <mc:Fallback xmlns="">
            <p:pic>
              <p:nvPicPr>
                <p:cNvPr id="314" name="Tinta 313">
                  <a:extLst>
                    <a:ext uri="{FF2B5EF4-FFF2-40B4-BE49-F238E27FC236}">
                      <a16:creationId xmlns:a16="http://schemas.microsoft.com/office/drawing/2014/main" id="{56B2A9A0-64A6-1C4B-8115-8ADAA4DF784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62433" y="460520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5" name="Tinta 314">
                  <a:extLst>
                    <a:ext uri="{FF2B5EF4-FFF2-40B4-BE49-F238E27FC236}">
                      <a16:creationId xmlns:a16="http://schemas.microsoft.com/office/drawing/2014/main" id="{C7047AEA-F582-CE41-A0B9-8CA8AE646E72}"/>
                    </a:ext>
                  </a:extLst>
                </p14:cNvPr>
                <p14:cNvContentPartPr/>
                <p14:nvPr/>
              </p14:nvContentPartPr>
              <p14:xfrm>
                <a:off x="6012131" y="435084"/>
                <a:ext cx="298" cy="270"/>
              </p14:xfrm>
            </p:contentPart>
          </mc:Choice>
          <mc:Fallback xmlns="">
            <p:pic>
              <p:nvPicPr>
                <p:cNvPr id="315" name="Tinta 314">
                  <a:extLst>
                    <a:ext uri="{FF2B5EF4-FFF2-40B4-BE49-F238E27FC236}">
                      <a16:creationId xmlns:a16="http://schemas.microsoft.com/office/drawing/2014/main" id="{C7047AEA-F582-CE41-A0B9-8CA8AE646E7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04979" y="428334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6" name="Tinta 315">
                  <a:extLst>
                    <a:ext uri="{FF2B5EF4-FFF2-40B4-BE49-F238E27FC236}">
                      <a16:creationId xmlns:a16="http://schemas.microsoft.com/office/drawing/2014/main" id="{E5EC83BA-3A05-F54F-B0B2-8C0E5B575500}"/>
                    </a:ext>
                  </a:extLst>
                </p14:cNvPr>
                <p14:cNvContentPartPr/>
                <p14:nvPr/>
              </p14:nvContentPartPr>
              <p14:xfrm>
                <a:off x="6105254" y="568427"/>
                <a:ext cx="298" cy="270"/>
              </p14:xfrm>
            </p:contentPart>
          </mc:Choice>
          <mc:Fallback xmlns="">
            <p:pic>
              <p:nvPicPr>
                <p:cNvPr id="316" name="Tinta 315">
                  <a:extLst>
                    <a:ext uri="{FF2B5EF4-FFF2-40B4-BE49-F238E27FC236}">
                      <a16:creationId xmlns:a16="http://schemas.microsoft.com/office/drawing/2014/main" id="{E5EC83BA-3A05-F54F-B0B2-8C0E5B57550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98102" y="561677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7" name="Tinta 316">
                  <a:extLst>
                    <a:ext uri="{FF2B5EF4-FFF2-40B4-BE49-F238E27FC236}">
                      <a16:creationId xmlns:a16="http://schemas.microsoft.com/office/drawing/2014/main" id="{7CAC2638-6A9F-B542-9C83-6C3DD1986779}"/>
                    </a:ext>
                  </a:extLst>
                </p14:cNvPr>
                <p14:cNvContentPartPr/>
                <p14:nvPr/>
              </p14:nvContentPartPr>
              <p14:xfrm>
                <a:off x="5860098" y="365302"/>
                <a:ext cx="298" cy="270"/>
              </p14:xfrm>
            </p:contentPart>
          </mc:Choice>
          <mc:Fallback xmlns="">
            <p:pic>
              <p:nvPicPr>
                <p:cNvPr id="317" name="Tinta 316">
                  <a:extLst>
                    <a:ext uri="{FF2B5EF4-FFF2-40B4-BE49-F238E27FC236}">
                      <a16:creationId xmlns:a16="http://schemas.microsoft.com/office/drawing/2014/main" id="{7CAC2638-6A9F-B542-9C83-6C3DD198677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52648" y="358552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8" name="Tinta 317">
                  <a:extLst>
                    <a:ext uri="{FF2B5EF4-FFF2-40B4-BE49-F238E27FC236}">
                      <a16:creationId xmlns:a16="http://schemas.microsoft.com/office/drawing/2014/main" id="{192F5DD6-0D29-F848-A3D2-B4B8A9B13B63}"/>
                    </a:ext>
                  </a:extLst>
                </p14:cNvPr>
                <p14:cNvContentPartPr/>
                <p14:nvPr/>
              </p14:nvContentPartPr>
              <p14:xfrm>
                <a:off x="5914841" y="380448"/>
                <a:ext cx="298" cy="270"/>
              </p14:xfrm>
            </p:contentPart>
          </mc:Choice>
          <mc:Fallback xmlns="">
            <p:pic>
              <p:nvPicPr>
                <p:cNvPr id="318" name="Tinta 317">
                  <a:extLst>
                    <a:ext uri="{FF2B5EF4-FFF2-40B4-BE49-F238E27FC236}">
                      <a16:creationId xmlns:a16="http://schemas.microsoft.com/office/drawing/2014/main" id="{192F5DD6-0D29-F848-A3D2-B4B8A9B13B6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07391" y="373698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9" name="Tinta 318">
                  <a:extLst>
                    <a:ext uri="{FF2B5EF4-FFF2-40B4-BE49-F238E27FC236}">
                      <a16:creationId xmlns:a16="http://schemas.microsoft.com/office/drawing/2014/main" id="{ECAC3B7A-03A6-2849-B397-B6E19587BB24}"/>
                    </a:ext>
                  </a:extLst>
                </p14:cNvPr>
                <p14:cNvContentPartPr/>
                <p14:nvPr/>
              </p14:nvContentPartPr>
              <p14:xfrm>
                <a:off x="5850279" y="312289"/>
                <a:ext cx="298" cy="270"/>
              </p14:xfrm>
            </p:contentPart>
          </mc:Choice>
          <mc:Fallback xmlns="">
            <p:pic>
              <p:nvPicPr>
                <p:cNvPr id="319" name="Tinta 318">
                  <a:extLst>
                    <a:ext uri="{FF2B5EF4-FFF2-40B4-BE49-F238E27FC236}">
                      <a16:creationId xmlns:a16="http://schemas.microsoft.com/office/drawing/2014/main" id="{ECAC3B7A-03A6-2849-B397-B6E19587BB2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42829" y="305539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0" name="Tinta 319">
                  <a:extLst>
                    <a:ext uri="{FF2B5EF4-FFF2-40B4-BE49-F238E27FC236}">
                      <a16:creationId xmlns:a16="http://schemas.microsoft.com/office/drawing/2014/main" id="{2EAC35B8-57FA-D84D-8A67-6A9D5EB6B4E5}"/>
                    </a:ext>
                  </a:extLst>
                </p14:cNvPr>
                <p14:cNvContentPartPr/>
                <p14:nvPr/>
              </p14:nvContentPartPr>
              <p14:xfrm>
                <a:off x="5927932" y="310666"/>
                <a:ext cx="298" cy="270"/>
              </p14:xfrm>
            </p:contentPart>
          </mc:Choice>
          <mc:Fallback xmlns="">
            <p:pic>
              <p:nvPicPr>
                <p:cNvPr id="320" name="Tinta 319">
                  <a:extLst>
                    <a:ext uri="{FF2B5EF4-FFF2-40B4-BE49-F238E27FC236}">
                      <a16:creationId xmlns:a16="http://schemas.microsoft.com/office/drawing/2014/main" id="{2EAC35B8-57FA-D84D-8A67-6A9D5EB6B4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20482" y="304186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1" name="Tinta 320">
                  <a:extLst>
                    <a:ext uri="{FF2B5EF4-FFF2-40B4-BE49-F238E27FC236}">
                      <a16:creationId xmlns:a16="http://schemas.microsoft.com/office/drawing/2014/main" id="{D0B7E725-7FE3-9144-B080-7A2DB93953FA}"/>
                    </a:ext>
                  </a:extLst>
                </p14:cNvPr>
                <p14:cNvContentPartPr/>
                <p14:nvPr/>
              </p14:nvContentPartPr>
              <p14:xfrm>
                <a:off x="5994874" y="339066"/>
                <a:ext cx="298" cy="270"/>
              </p14:xfrm>
            </p:contentPart>
          </mc:Choice>
          <mc:Fallback xmlns="">
            <p:pic>
              <p:nvPicPr>
                <p:cNvPr id="321" name="Tinta 320">
                  <a:extLst>
                    <a:ext uri="{FF2B5EF4-FFF2-40B4-BE49-F238E27FC236}">
                      <a16:creationId xmlns:a16="http://schemas.microsoft.com/office/drawing/2014/main" id="{D0B7E725-7FE3-9144-B080-7A2DB93953F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87424" y="332316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2" name="Tinta 321">
                  <a:extLst>
                    <a:ext uri="{FF2B5EF4-FFF2-40B4-BE49-F238E27FC236}">
                      <a16:creationId xmlns:a16="http://schemas.microsoft.com/office/drawing/2014/main" id="{0C135F0B-3898-2F48-B794-A3619C1687A6}"/>
                    </a:ext>
                  </a:extLst>
                </p14:cNvPr>
                <p14:cNvContentPartPr/>
                <p14:nvPr/>
              </p14:nvContentPartPr>
              <p14:xfrm>
                <a:off x="5842544" y="235745"/>
                <a:ext cx="298" cy="270"/>
              </p14:xfrm>
            </p:contentPart>
          </mc:Choice>
          <mc:Fallback xmlns="">
            <p:pic>
              <p:nvPicPr>
                <p:cNvPr id="322" name="Tinta 321">
                  <a:extLst>
                    <a:ext uri="{FF2B5EF4-FFF2-40B4-BE49-F238E27FC236}">
                      <a16:creationId xmlns:a16="http://schemas.microsoft.com/office/drawing/2014/main" id="{0C135F0B-3898-2F48-B794-A3619C1687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35094" y="228995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3" name="Tinta 322">
                  <a:extLst>
                    <a:ext uri="{FF2B5EF4-FFF2-40B4-BE49-F238E27FC236}">
                      <a16:creationId xmlns:a16="http://schemas.microsoft.com/office/drawing/2014/main" id="{7BDE2C18-AF9D-DE4A-98B4-00BA36BCF495}"/>
                    </a:ext>
                  </a:extLst>
                </p14:cNvPr>
                <p14:cNvContentPartPr/>
                <p14:nvPr/>
              </p14:nvContentPartPr>
              <p14:xfrm>
                <a:off x="5905618" y="259546"/>
                <a:ext cx="298" cy="270"/>
              </p14:xfrm>
            </p:contentPart>
          </mc:Choice>
          <mc:Fallback xmlns="">
            <p:pic>
              <p:nvPicPr>
                <p:cNvPr id="323" name="Tinta 322">
                  <a:extLst>
                    <a:ext uri="{FF2B5EF4-FFF2-40B4-BE49-F238E27FC236}">
                      <a16:creationId xmlns:a16="http://schemas.microsoft.com/office/drawing/2014/main" id="{7BDE2C18-AF9D-DE4A-98B4-00BA36BCF4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98168" y="252796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4" name="Tinta 323">
                  <a:extLst>
                    <a:ext uri="{FF2B5EF4-FFF2-40B4-BE49-F238E27FC236}">
                      <a16:creationId xmlns:a16="http://schemas.microsoft.com/office/drawing/2014/main" id="{2ED3FACA-65B8-7147-B61E-C7264C1B2972}"/>
                    </a:ext>
                  </a:extLst>
                </p14:cNvPr>
                <p14:cNvContentPartPr/>
                <p14:nvPr/>
              </p14:nvContentPartPr>
              <p14:xfrm>
                <a:off x="5920197" y="214377"/>
                <a:ext cx="298" cy="270"/>
              </p14:xfrm>
            </p:contentPart>
          </mc:Choice>
          <mc:Fallback xmlns="">
            <p:pic>
              <p:nvPicPr>
                <p:cNvPr id="324" name="Tinta 323">
                  <a:extLst>
                    <a:ext uri="{FF2B5EF4-FFF2-40B4-BE49-F238E27FC236}">
                      <a16:creationId xmlns:a16="http://schemas.microsoft.com/office/drawing/2014/main" id="{2ED3FACA-65B8-7147-B61E-C7264C1B297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12747" y="207627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5" name="Tinta 324">
                  <a:extLst>
                    <a:ext uri="{FF2B5EF4-FFF2-40B4-BE49-F238E27FC236}">
                      <a16:creationId xmlns:a16="http://schemas.microsoft.com/office/drawing/2014/main" id="{989582AE-C986-3F44-B31C-E1BCF4775144}"/>
                    </a:ext>
                  </a:extLst>
                </p14:cNvPr>
                <p14:cNvContentPartPr/>
                <p14:nvPr/>
              </p14:nvContentPartPr>
              <p14:xfrm>
                <a:off x="5972263" y="210591"/>
                <a:ext cx="298" cy="270"/>
              </p14:xfrm>
            </p:contentPart>
          </mc:Choice>
          <mc:Fallback xmlns="">
            <p:pic>
              <p:nvPicPr>
                <p:cNvPr id="325" name="Tinta 324">
                  <a:extLst>
                    <a:ext uri="{FF2B5EF4-FFF2-40B4-BE49-F238E27FC236}">
                      <a16:creationId xmlns:a16="http://schemas.microsoft.com/office/drawing/2014/main" id="{989582AE-C986-3F44-B31C-E1BCF477514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65111" y="203841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6" name="Tinta 325">
                  <a:extLst>
                    <a:ext uri="{FF2B5EF4-FFF2-40B4-BE49-F238E27FC236}">
                      <a16:creationId xmlns:a16="http://schemas.microsoft.com/office/drawing/2014/main" id="{D04C1856-4030-4746-A2BD-F96E53803425}"/>
                    </a:ext>
                  </a:extLst>
                </p14:cNvPr>
                <p14:cNvContentPartPr/>
                <p14:nvPr/>
              </p14:nvContentPartPr>
              <p14:xfrm>
                <a:off x="5991899" y="264685"/>
                <a:ext cx="298" cy="270"/>
              </p14:xfrm>
            </p:contentPart>
          </mc:Choice>
          <mc:Fallback xmlns="">
            <p:pic>
              <p:nvPicPr>
                <p:cNvPr id="326" name="Tinta 325">
                  <a:extLst>
                    <a:ext uri="{FF2B5EF4-FFF2-40B4-BE49-F238E27FC236}">
                      <a16:creationId xmlns:a16="http://schemas.microsoft.com/office/drawing/2014/main" id="{D04C1856-4030-4746-A2BD-F96E5380342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84747" y="257935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7" name="Tinta 326">
                  <a:extLst>
                    <a:ext uri="{FF2B5EF4-FFF2-40B4-BE49-F238E27FC236}">
                      <a16:creationId xmlns:a16="http://schemas.microsoft.com/office/drawing/2014/main" id="{9DAE7696-2091-C24C-AAEB-6DB83459A43B}"/>
                    </a:ext>
                  </a:extLst>
                </p14:cNvPr>
                <p14:cNvContentPartPr/>
                <p14:nvPr/>
              </p14:nvContentPartPr>
              <p14:xfrm>
                <a:off x="6049916" y="234392"/>
                <a:ext cx="298" cy="270"/>
              </p14:xfrm>
            </p:contentPart>
          </mc:Choice>
          <mc:Fallback xmlns="">
            <p:pic>
              <p:nvPicPr>
                <p:cNvPr id="327" name="Tinta 326">
                  <a:extLst>
                    <a:ext uri="{FF2B5EF4-FFF2-40B4-BE49-F238E27FC236}">
                      <a16:creationId xmlns:a16="http://schemas.microsoft.com/office/drawing/2014/main" id="{9DAE7696-2091-C24C-AAEB-6DB83459A43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42764" y="227912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8" name="Tinta 327">
                  <a:extLst>
                    <a:ext uri="{FF2B5EF4-FFF2-40B4-BE49-F238E27FC236}">
                      <a16:creationId xmlns:a16="http://schemas.microsoft.com/office/drawing/2014/main" id="{F8149212-2780-4347-8EFC-0FC36DD502A4}"/>
                    </a:ext>
                  </a:extLst>
                </p14:cNvPr>
                <p14:cNvContentPartPr/>
                <p14:nvPr/>
              </p14:nvContentPartPr>
              <p14:xfrm>
                <a:off x="6050511" y="266579"/>
                <a:ext cx="298" cy="270"/>
              </p14:xfrm>
            </p:contentPart>
          </mc:Choice>
          <mc:Fallback xmlns="">
            <p:pic>
              <p:nvPicPr>
                <p:cNvPr id="328" name="Tinta 327">
                  <a:extLst>
                    <a:ext uri="{FF2B5EF4-FFF2-40B4-BE49-F238E27FC236}">
                      <a16:creationId xmlns:a16="http://schemas.microsoft.com/office/drawing/2014/main" id="{F8149212-2780-4347-8EFC-0FC36DD502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43061" y="260099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9" name="Tinta 328">
                  <a:extLst>
                    <a:ext uri="{FF2B5EF4-FFF2-40B4-BE49-F238E27FC236}">
                      <a16:creationId xmlns:a16="http://schemas.microsoft.com/office/drawing/2014/main" id="{82992120-33B1-B84D-8F2F-24218F1D4105}"/>
                    </a:ext>
                  </a:extLst>
                </p14:cNvPr>
                <p14:cNvContentPartPr/>
                <p14:nvPr/>
              </p14:nvContentPartPr>
              <p14:xfrm>
                <a:off x="6218907" y="385587"/>
                <a:ext cx="298" cy="270"/>
              </p14:xfrm>
            </p:contentPart>
          </mc:Choice>
          <mc:Fallback xmlns="">
            <p:pic>
              <p:nvPicPr>
                <p:cNvPr id="329" name="Tinta 328">
                  <a:extLst>
                    <a:ext uri="{FF2B5EF4-FFF2-40B4-BE49-F238E27FC236}">
                      <a16:creationId xmlns:a16="http://schemas.microsoft.com/office/drawing/2014/main" id="{82992120-33B1-B84D-8F2F-24218F1D410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11755" y="378837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9" name="Agrupar 528">
            <a:extLst>
              <a:ext uri="{FF2B5EF4-FFF2-40B4-BE49-F238E27FC236}">
                <a16:creationId xmlns:a16="http://schemas.microsoft.com/office/drawing/2014/main" id="{BD91D304-8E0B-5A4D-8A2E-84F70328D103}"/>
              </a:ext>
            </a:extLst>
          </p:cNvPr>
          <p:cNvGrpSpPr/>
          <p:nvPr/>
        </p:nvGrpSpPr>
        <p:grpSpPr>
          <a:xfrm>
            <a:off x="8143372" y="43229"/>
            <a:ext cx="816646" cy="548375"/>
            <a:chOff x="8143372" y="185403"/>
            <a:chExt cx="816646" cy="548375"/>
          </a:xfrm>
        </p:grpSpPr>
        <p:sp>
          <p:nvSpPr>
            <p:cNvPr id="204" name="Nuvem 203">
              <a:extLst>
                <a:ext uri="{FF2B5EF4-FFF2-40B4-BE49-F238E27FC236}">
                  <a16:creationId xmlns:a16="http://schemas.microsoft.com/office/drawing/2014/main" id="{7F282B87-8BA4-0545-886B-300CBD696A3B}"/>
                </a:ext>
              </a:extLst>
            </p:cNvPr>
            <p:cNvSpPr/>
            <p:nvPr/>
          </p:nvSpPr>
          <p:spPr>
            <a:xfrm>
              <a:off x="8143372" y="185403"/>
              <a:ext cx="816646" cy="548375"/>
            </a:xfrm>
            <a:prstGeom prst="cloud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6" name="Tinta 365">
                  <a:extLst>
                    <a:ext uri="{FF2B5EF4-FFF2-40B4-BE49-F238E27FC236}">
                      <a16:creationId xmlns:a16="http://schemas.microsoft.com/office/drawing/2014/main" id="{00191582-65F5-1F4B-8A34-C0AFA61A665A}"/>
                    </a:ext>
                  </a:extLst>
                </p14:cNvPr>
                <p14:cNvContentPartPr/>
                <p14:nvPr/>
              </p14:nvContentPartPr>
              <p14:xfrm>
                <a:off x="8378561" y="314510"/>
                <a:ext cx="298" cy="270"/>
              </p14:xfrm>
            </p:contentPart>
          </mc:Choice>
          <mc:Fallback xmlns="">
            <p:pic>
              <p:nvPicPr>
                <p:cNvPr id="366" name="Tinta 365">
                  <a:extLst>
                    <a:ext uri="{FF2B5EF4-FFF2-40B4-BE49-F238E27FC236}">
                      <a16:creationId xmlns:a16="http://schemas.microsoft.com/office/drawing/2014/main" id="{00191582-65F5-1F4B-8A34-C0AFA61A665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70813" y="307490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7" name="Tinta 366">
                  <a:extLst>
                    <a:ext uri="{FF2B5EF4-FFF2-40B4-BE49-F238E27FC236}">
                      <a16:creationId xmlns:a16="http://schemas.microsoft.com/office/drawing/2014/main" id="{9C7D2884-CFE3-3445-8943-B70855035338}"/>
                    </a:ext>
                  </a:extLst>
                </p14:cNvPr>
                <p14:cNvContentPartPr/>
                <p14:nvPr/>
              </p14:nvContentPartPr>
              <p14:xfrm>
                <a:off x="8435090" y="298823"/>
                <a:ext cx="298" cy="270"/>
              </p14:xfrm>
            </p:contentPart>
          </mc:Choice>
          <mc:Fallback xmlns="">
            <p:pic>
              <p:nvPicPr>
                <p:cNvPr id="367" name="Tinta 366">
                  <a:extLst>
                    <a:ext uri="{FF2B5EF4-FFF2-40B4-BE49-F238E27FC236}">
                      <a16:creationId xmlns:a16="http://schemas.microsoft.com/office/drawing/2014/main" id="{9C7D2884-CFE3-3445-8943-B708550353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27342" y="291803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8" name="Tinta 367">
                  <a:extLst>
                    <a:ext uri="{FF2B5EF4-FFF2-40B4-BE49-F238E27FC236}">
                      <a16:creationId xmlns:a16="http://schemas.microsoft.com/office/drawing/2014/main" id="{2084B1E6-7DF1-7348-B15D-78722E09F467}"/>
                    </a:ext>
                  </a:extLst>
                </p14:cNvPr>
                <p14:cNvContentPartPr/>
                <p14:nvPr/>
              </p14:nvContentPartPr>
              <p14:xfrm>
                <a:off x="8545173" y="345615"/>
                <a:ext cx="298" cy="270"/>
              </p14:xfrm>
            </p:contentPart>
          </mc:Choice>
          <mc:Fallback xmlns="">
            <p:pic>
              <p:nvPicPr>
                <p:cNvPr id="368" name="Tinta 367">
                  <a:extLst>
                    <a:ext uri="{FF2B5EF4-FFF2-40B4-BE49-F238E27FC236}">
                      <a16:creationId xmlns:a16="http://schemas.microsoft.com/office/drawing/2014/main" id="{2084B1E6-7DF1-7348-B15D-78722E09F46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37425" y="33859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9" name="Tinta 368">
                  <a:extLst>
                    <a:ext uri="{FF2B5EF4-FFF2-40B4-BE49-F238E27FC236}">
                      <a16:creationId xmlns:a16="http://schemas.microsoft.com/office/drawing/2014/main" id="{7FD6F7DC-65C2-4E43-A844-81091CE9BE73}"/>
                    </a:ext>
                  </a:extLst>
                </p14:cNvPr>
                <p14:cNvContentPartPr/>
                <p14:nvPr/>
              </p14:nvContentPartPr>
              <p14:xfrm>
                <a:off x="8511553" y="351295"/>
                <a:ext cx="298" cy="270"/>
              </p14:xfrm>
            </p:contentPart>
          </mc:Choice>
          <mc:Fallback xmlns="">
            <p:pic>
              <p:nvPicPr>
                <p:cNvPr id="369" name="Tinta 368">
                  <a:extLst>
                    <a:ext uri="{FF2B5EF4-FFF2-40B4-BE49-F238E27FC236}">
                      <a16:creationId xmlns:a16="http://schemas.microsoft.com/office/drawing/2014/main" id="{7FD6F7DC-65C2-4E43-A844-81091CE9BE7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03805" y="34427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0" name="Tinta 369">
                  <a:extLst>
                    <a:ext uri="{FF2B5EF4-FFF2-40B4-BE49-F238E27FC236}">
                      <a16:creationId xmlns:a16="http://schemas.microsoft.com/office/drawing/2014/main" id="{B2F8C60C-328E-974A-AF97-2D4A85DC11EC}"/>
                    </a:ext>
                  </a:extLst>
                </p14:cNvPr>
                <p14:cNvContentPartPr/>
                <p14:nvPr/>
              </p14:nvContentPartPr>
              <p14:xfrm>
                <a:off x="8793900" y="294495"/>
                <a:ext cx="298" cy="270"/>
              </p14:xfrm>
            </p:contentPart>
          </mc:Choice>
          <mc:Fallback xmlns="">
            <p:pic>
              <p:nvPicPr>
                <p:cNvPr id="370" name="Tinta 369">
                  <a:extLst>
                    <a:ext uri="{FF2B5EF4-FFF2-40B4-BE49-F238E27FC236}">
                      <a16:creationId xmlns:a16="http://schemas.microsoft.com/office/drawing/2014/main" id="{B2F8C60C-328E-974A-AF97-2D4A85DC11E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86152" y="28747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1" name="Tinta 370">
                  <a:extLst>
                    <a:ext uri="{FF2B5EF4-FFF2-40B4-BE49-F238E27FC236}">
                      <a16:creationId xmlns:a16="http://schemas.microsoft.com/office/drawing/2014/main" id="{AF0CCE8B-6829-FD44-B89A-F25AF94F8D21}"/>
                    </a:ext>
                  </a:extLst>
                </p14:cNvPr>
                <p14:cNvContentPartPr/>
                <p14:nvPr/>
              </p14:nvContentPartPr>
              <p14:xfrm>
                <a:off x="8337801" y="386456"/>
                <a:ext cx="298" cy="270"/>
              </p14:xfrm>
            </p:contentPart>
          </mc:Choice>
          <mc:Fallback xmlns="">
            <p:pic>
              <p:nvPicPr>
                <p:cNvPr id="371" name="Tinta 370">
                  <a:extLst>
                    <a:ext uri="{FF2B5EF4-FFF2-40B4-BE49-F238E27FC236}">
                      <a16:creationId xmlns:a16="http://schemas.microsoft.com/office/drawing/2014/main" id="{AF0CCE8B-6829-FD44-B89A-F25AF94F8D2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30053" y="379436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2" name="Tinta 371">
                  <a:extLst>
                    <a:ext uri="{FF2B5EF4-FFF2-40B4-BE49-F238E27FC236}">
                      <a16:creationId xmlns:a16="http://schemas.microsoft.com/office/drawing/2014/main" id="{6E8A7855-5686-C540-9F3B-3B1FAF06A1E5}"/>
                    </a:ext>
                  </a:extLst>
                </p14:cNvPr>
                <p14:cNvContentPartPr/>
                <p14:nvPr/>
              </p14:nvContentPartPr>
              <p14:xfrm>
                <a:off x="8427950" y="385645"/>
                <a:ext cx="298" cy="270"/>
              </p14:xfrm>
            </p:contentPart>
          </mc:Choice>
          <mc:Fallback xmlns="">
            <p:pic>
              <p:nvPicPr>
                <p:cNvPr id="372" name="Tinta 371">
                  <a:extLst>
                    <a:ext uri="{FF2B5EF4-FFF2-40B4-BE49-F238E27FC236}">
                      <a16:creationId xmlns:a16="http://schemas.microsoft.com/office/drawing/2014/main" id="{6E8A7855-5686-C540-9F3B-3B1FAF06A1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20202" y="37862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3" name="Tinta 372">
                  <a:extLst>
                    <a:ext uri="{FF2B5EF4-FFF2-40B4-BE49-F238E27FC236}">
                      <a16:creationId xmlns:a16="http://schemas.microsoft.com/office/drawing/2014/main" id="{8F11F083-DA5F-3546-9737-4DF400FDA487}"/>
                    </a:ext>
                  </a:extLst>
                </p14:cNvPr>
                <p14:cNvContentPartPr/>
                <p14:nvPr/>
              </p14:nvContentPartPr>
              <p14:xfrm>
                <a:off x="8461272" y="364548"/>
                <a:ext cx="298" cy="270"/>
              </p14:xfrm>
            </p:contentPart>
          </mc:Choice>
          <mc:Fallback xmlns="">
            <p:pic>
              <p:nvPicPr>
                <p:cNvPr id="373" name="Tinta 372">
                  <a:extLst>
                    <a:ext uri="{FF2B5EF4-FFF2-40B4-BE49-F238E27FC236}">
                      <a16:creationId xmlns:a16="http://schemas.microsoft.com/office/drawing/2014/main" id="{8F11F083-DA5F-3546-9737-4DF400FDA4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53524" y="357528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4" name="Tinta 373">
                  <a:extLst>
                    <a:ext uri="{FF2B5EF4-FFF2-40B4-BE49-F238E27FC236}">
                      <a16:creationId xmlns:a16="http://schemas.microsoft.com/office/drawing/2014/main" id="{CD38E439-F669-6548-A22D-2714152DA537}"/>
                    </a:ext>
                  </a:extLst>
                </p14:cNvPr>
                <p14:cNvContentPartPr/>
                <p14:nvPr/>
              </p14:nvContentPartPr>
              <p14:xfrm>
                <a:off x="8484776" y="416749"/>
                <a:ext cx="298" cy="270"/>
              </p14:xfrm>
            </p:contentPart>
          </mc:Choice>
          <mc:Fallback xmlns="">
            <p:pic>
              <p:nvPicPr>
                <p:cNvPr id="374" name="Tinta 373">
                  <a:extLst>
                    <a:ext uri="{FF2B5EF4-FFF2-40B4-BE49-F238E27FC236}">
                      <a16:creationId xmlns:a16="http://schemas.microsoft.com/office/drawing/2014/main" id="{CD38E439-F669-6548-A22D-2714152DA5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77028" y="409729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5" name="Tinta 374">
                  <a:extLst>
                    <a:ext uri="{FF2B5EF4-FFF2-40B4-BE49-F238E27FC236}">
                      <a16:creationId xmlns:a16="http://schemas.microsoft.com/office/drawing/2014/main" id="{7C297357-5633-974D-916E-2BAA393C118A}"/>
                    </a:ext>
                  </a:extLst>
                </p14:cNvPr>
                <p14:cNvContentPartPr/>
                <p14:nvPr/>
              </p14:nvContentPartPr>
              <p14:xfrm>
                <a:off x="8436875" y="414856"/>
                <a:ext cx="298" cy="270"/>
              </p14:xfrm>
            </p:contentPart>
          </mc:Choice>
          <mc:Fallback xmlns="">
            <p:pic>
              <p:nvPicPr>
                <p:cNvPr id="375" name="Tinta 374">
                  <a:extLst>
                    <a:ext uri="{FF2B5EF4-FFF2-40B4-BE49-F238E27FC236}">
                      <a16:creationId xmlns:a16="http://schemas.microsoft.com/office/drawing/2014/main" id="{7C297357-5633-974D-916E-2BAA393C11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29127" y="407836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6" name="Tinta 375">
                  <a:extLst>
                    <a:ext uri="{FF2B5EF4-FFF2-40B4-BE49-F238E27FC236}">
                      <a16:creationId xmlns:a16="http://schemas.microsoft.com/office/drawing/2014/main" id="{A344F362-0A8F-7442-9D8B-31DB46AC9E14}"/>
                    </a:ext>
                  </a:extLst>
                </p14:cNvPr>
                <p14:cNvContentPartPr/>
                <p14:nvPr/>
              </p14:nvContentPartPr>
              <p14:xfrm>
                <a:off x="8447883" y="454075"/>
                <a:ext cx="298" cy="270"/>
              </p14:xfrm>
            </p:contentPart>
          </mc:Choice>
          <mc:Fallback xmlns="">
            <p:pic>
              <p:nvPicPr>
                <p:cNvPr id="376" name="Tinta 375">
                  <a:extLst>
                    <a:ext uri="{FF2B5EF4-FFF2-40B4-BE49-F238E27FC236}">
                      <a16:creationId xmlns:a16="http://schemas.microsoft.com/office/drawing/2014/main" id="{A344F362-0A8F-7442-9D8B-31DB46AC9E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40135" y="44705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7" name="Tinta 376">
                  <a:extLst>
                    <a:ext uri="{FF2B5EF4-FFF2-40B4-BE49-F238E27FC236}">
                      <a16:creationId xmlns:a16="http://schemas.microsoft.com/office/drawing/2014/main" id="{3773349F-EDA1-C545-B28E-57DB9F13D1E2}"/>
                    </a:ext>
                  </a:extLst>
                </p14:cNvPr>
                <p14:cNvContentPartPr/>
                <p14:nvPr/>
              </p14:nvContentPartPr>
              <p14:xfrm>
                <a:off x="8353272" y="439199"/>
                <a:ext cx="298" cy="270"/>
              </p14:xfrm>
            </p:contentPart>
          </mc:Choice>
          <mc:Fallback xmlns="">
            <p:pic>
              <p:nvPicPr>
                <p:cNvPr id="377" name="Tinta 376">
                  <a:extLst>
                    <a:ext uri="{FF2B5EF4-FFF2-40B4-BE49-F238E27FC236}">
                      <a16:creationId xmlns:a16="http://schemas.microsoft.com/office/drawing/2014/main" id="{3773349F-EDA1-C545-B28E-57DB9F13D1E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45524" y="432179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8" name="Tinta 377">
                  <a:extLst>
                    <a:ext uri="{FF2B5EF4-FFF2-40B4-BE49-F238E27FC236}">
                      <a16:creationId xmlns:a16="http://schemas.microsoft.com/office/drawing/2014/main" id="{ED1D753D-8525-FE43-B27A-914B445B907A}"/>
                    </a:ext>
                  </a:extLst>
                </p14:cNvPr>
                <p14:cNvContentPartPr/>
                <p14:nvPr/>
              </p14:nvContentPartPr>
              <p14:xfrm>
                <a:off x="8288412" y="470574"/>
                <a:ext cx="298" cy="270"/>
              </p14:xfrm>
            </p:contentPart>
          </mc:Choice>
          <mc:Fallback xmlns="">
            <p:pic>
              <p:nvPicPr>
                <p:cNvPr id="378" name="Tinta 377">
                  <a:extLst>
                    <a:ext uri="{FF2B5EF4-FFF2-40B4-BE49-F238E27FC236}">
                      <a16:creationId xmlns:a16="http://schemas.microsoft.com/office/drawing/2014/main" id="{ED1D753D-8525-FE43-B27A-914B445B907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80664" y="463554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9" name="Tinta 378">
                  <a:extLst>
                    <a:ext uri="{FF2B5EF4-FFF2-40B4-BE49-F238E27FC236}">
                      <a16:creationId xmlns:a16="http://schemas.microsoft.com/office/drawing/2014/main" id="{53B4493D-19B3-5A4D-900A-B0A7601C0F62}"/>
                    </a:ext>
                  </a:extLst>
                </p14:cNvPr>
                <p14:cNvContentPartPr/>
                <p14:nvPr/>
              </p14:nvContentPartPr>
              <p14:xfrm>
                <a:off x="8280974" y="585525"/>
                <a:ext cx="298" cy="270"/>
              </p14:xfrm>
            </p:contentPart>
          </mc:Choice>
          <mc:Fallback xmlns="">
            <p:pic>
              <p:nvPicPr>
                <p:cNvPr id="379" name="Tinta 378">
                  <a:extLst>
                    <a:ext uri="{FF2B5EF4-FFF2-40B4-BE49-F238E27FC236}">
                      <a16:creationId xmlns:a16="http://schemas.microsoft.com/office/drawing/2014/main" id="{53B4493D-19B3-5A4D-900A-B0A7601C0F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73226" y="57850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0" name="Tinta 379">
                  <a:extLst>
                    <a:ext uri="{FF2B5EF4-FFF2-40B4-BE49-F238E27FC236}">
                      <a16:creationId xmlns:a16="http://schemas.microsoft.com/office/drawing/2014/main" id="{6D2A3299-5BAB-6F43-9CD5-73FFACF6D2D7}"/>
                    </a:ext>
                  </a:extLst>
                </p14:cNvPr>
                <p14:cNvContentPartPr/>
                <p14:nvPr/>
              </p14:nvContentPartPr>
              <p14:xfrm>
                <a:off x="8357140" y="529266"/>
                <a:ext cx="298" cy="270"/>
              </p14:xfrm>
            </p:contentPart>
          </mc:Choice>
          <mc:Fallback xmlns="">
            <p:pic>
              <p:nvPicPr>
                <p:cNvPr id="380" name="Tinta 379">
                  <a:extLst>
                    <a:ext uri="{FF2B5EF4-FFF2-40B4-BE49-F238E27FC236}">
                      <a16:creationId xmlns:a16="http://schemas.microsoft.com/office/drawing/2014/main" id="{6D2A3299-5BAB-6F43-9CD5-73FFACF6D2D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49392" y="522246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1" name="Tinta 380">
                  <a:extLst>
                    <a:ext uri="{FF2B5EF4-FFF2-40B4-BE49-F238E27FC236}">
                      <a16:creationId xmlns:a16="http://schemas.microsoft.com/office/drawing/2014/main" id="{3434C803-8D07-AC48-8642-9D6BDB5C1776}"/>
                    </a:ext>
                  </a:extLst>
                </p14:cNvPr>
                <p14:cNvContentPartPr/>
                <p14:nvPr/>
              </p14:nvContentPartPr>
              <p14:xfrm>
                <a:off x="8410396" y="604187"/>
                <a:ext cx="298" cy="270"/>
              </p14:xfrm>
            </p:contentPart>
          </mc:Choice>
          <mc:Fallback xmlns="">
            <p:pic>
              <p:nvPicPr>
                <p:cNvPr id="381" name="Tinta 380">
                  <a:extLst>
                    <a:ext uri="{FF2B5EF4-FFF2-40B4-BE49-F238E27FC236}">
                      <a16:creationId xmlns:a16="http://schemas.microsoft.com/office/drawing/2014/main" id="{3434C803-8D07-AC48-8642-9D6BDB5C177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02648" y="597167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2" name="Tinta 381">
                  <a:extLst>
                    <a:ext uri="{FF2B5EF4-FFF2-40B4-BE49-F238E27FC236}">
                      <a16:creationId xmlns:a16="http://schemas.microsoft.com/office/drawing/2014/main" id="{222EA7E2-4C3C-C245-990B-0870CF45EB1A}"/>
                    </a:ext>
                  </a:extLst>
                </p14:cNvPr>
                <p14:cNvContentPartPr/>
                <p14:nvPr/>
              </p14:nvContentPartPr>
              <p14:xfrm>
                <a:off x="8404445" y="676133"/>
                <a:ext cx="298" cy="270"/>
              </p14:xfrm>
            </p:contentPart>
          </mc:Choice>
          <mc:Fallback xmlns="">
            <p:pic>
              <p:nvPicPr>
                <p:cNvPr id="382" name="Tinta 381">
                  <a:extLst>
                    <a:ext uri="{FF2B5EF4-FFF2-40B4-BE49-F238E27FC236}">
                      <a16:creationId xmlns:a16="http://schemas.microsoft.com/office/drawing/2014/main" id="{222EA7E2-4C3C-C245-990B-0870CF45EB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6697" y="669113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3" name="Tinta 382">
                  <a:extLst>
                    <a:ext uri="{FF2B5EF4-FFF2-40B4-BE49-F238E27FC236}">
                      <a16:creationId xmlns:a16="http://schemas.microsoft.com/office/drawing/2014/main" id="{827BD19C-DB67-4741-9CFE-106E454E4745}"/>
                    </a:ext>
                  </a:extLst>
                </p14:cNvPr>
                <p14:cNvContentPartPr/>
                <p14:nvPr/>
              </p14:nvContentPartPr>
              <p14:xfrm>
                <a:off x="8460379" y="546036"/>
                <a:ext cx="298" cy="270"/>
              </p14:xfrm>
            </p:contentPart>
          </mc:Choice>
          <mc:Fallback xmlns="">
            <p:pic>
              <p:nvPicPr>
                <p:cNvPr id="383" name="Tinta 382">
                  <a:extLst>
                    <a:ext uri="{FF2B5EF4-FFF2-40B4-BE49-F238E27FC236}">
                      <a16:creationId xmlns:a16="http://schemas.microsoft.com/office/drawing/2014/main" id="{827BD19C-DB67-4741-9CFE-106E454E474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52631" y="539016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4" name="Tinta 383">
                  <a:extLst>
                    <a:ext uri="{FF2B5EF4-FFF2-40B4-BE49-F238E27FC236}">
                      <a16:creationId xmlns:a16="http://schemas.microsoft.com/office/drawing/2014/main" id="{ED8AC7AE-777E-884C-8B92-70EA0376BC5B}"/>
                    </a:ext>
                  </a:extLst>
                </p14:cNvPr>
                <p14:cNvContentPartPr/>
                <p14:nvPr/>
              </p14:nvContentPartPr>
              <p14:xfrm>
                <a:off x="8467222" y="487613"/>
                <a:ext cx="298" cy="270"/>
              </p14:xfrm>
            </p:contentPart>
          </mc:Choice>
          <mc:Fallback xmlns="">
            <p:pic>
              <p:nvPicPr>
                <p:cNvPr id="384" name="Tinta 383">
                  <a:extLst>
                    <a:ext uri="{FF2B5EF4-FFF2-40B4-BE49-F238E27FC236}">
                      <a16:creationId xmlns:a16="http://schemas.microsoft.com/office/drawing/2014/main" id="{ED8AC7AE-777E-884C-8B92-70EA0376BC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59474" y="480593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5" name="Tinta 384">
                  <a:extLst>
                    <a:ext uri="{FF2B5EF4-FFF2-40B4-BE49-F238E27FC236}">
                      <a16:creationId xmlns:a16="http://schemas.microsoft.com/office/drawing/2014/main" id="{DD814406-0568-F44A-B380-CECF8CE0C834}"/>
                    </a:ext>
                  </a:extLst>
                </p14:cNvPr>
                <p14:cNvContentPartPr/>
                <p14:nvPr/>
              </p14:nvContentPartPr>
              <p14:xfrm>
                <a:off x="8405933" y="451640"/>
                <a:ext cx="298" cy="270"/>
              </p14:xfrm>
            </p:contentPart>
          </mc:Choice>
          <mc:Fallback xmlns="">
            <p:pic>
              <p:nvPicPr>
                <p:cNvPr id="385" name="Tinta 384">
                  <a:extLst>
                    <a:ext uri="{FF2B5EF4-FFF2-40B4-BE49-F238E27FC236}">
                      <a16:creationId xmlns:a16="http://schemas.microsoft.com/office/drawing/2014/main" id="{DD814406-0568-F44A-B380-CECF8CE0C83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8185" y="444620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6" name="Tinta 385">
                  <a:extLst>
                    <a:ext uri="{FF2B5EF4-FFF2-40B4-BE49-F238E27FC236}">
                      <a16:creationId xmlns:a16="http://schemas.microsoft.com/office/drawing/2014/main" id="{2B2EBE4D-1541-9947-AE73-B63F7B5B6B6C}"/>
                    </a:ext>
                  </a:extLst>
                </p14:cNvPr>
                <p14:cNvContentPartPr/>
                <p14:nvPr/>
              </p14:nvContentPartPr>
              <p14:xfrm>
                <a:off x="8502032" y="451911"/>
                <a:ext cx="298" cy="270"/>
              </p14:xfrm>
            </p:contentPart>
          </mc:Choice>
          <mc:Fallback xmlns="">
            <p:pic>
              <p:nvPicPr>
                <p:cNvPr id="386" name="Tinta 385">
                  <a:extLst>
                    <a:ext uri="{FF2B5EF4-FFF2-40B4-BE49-F238E27FC236}">
                      <a16:creationId xmlns:a16="http://schemas.microsoft.com/office/drawing/2014/main" id="{2B2EBE4D-1541-9947-AE73-B63F7B5B6B6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94284" y="444891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7" name="Tinta 386">
                  <a:extLst>
                    <a:ext uri="{FF2B5EF4-FFF2-40B4-BE49-F238E27FC236}">
                      <a16:creationId xmlns:a16="http://schemas.microsoft.com/office/drawing/2014/main" id="{6AE442C3-4DF5-6246-8615-B08D529818AA}"/>
                    </a:ext>
                  </a:extLst>
                </p14:cNvPr>
                <p14:cNvContentPartPr/>
                <p14:nvPr/>
              </p14:nvContentPartPr>
              <p14:xfrm>
                <a:off x="8506495" y="507628"/>
                <a:ext cx="298" cy="270"/>
              </p14:xfrm>
            </p:contentPart>
          </mc:Choice>
          <mc:Fallback xmlns="">
            <p:pic>
              <p:nvPicPr>
                <p:cNvPr id="387" name="Tinta 386">
                  <a:extLst>
                    <a:ext uri="{FF2B5EF4-FFF2-40B4-BE49-F238E27FC236}">
                      <a16:creationId xmlns:a16="http://schemas.microsoft.com/office/drawing/2014/main" id="{6AE442C3-4DF5-6246-8615-B08D529818A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98747" y="500608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8" name="Tinta 387">
                  <a:extLst>
                    <a:ext uri="{FF2B5EF4-FFF2-40B4-BE49-F238E27FC236}">
                      <a16:creationId xmlns:a16="http://schemas.microsoft.com/office/drawing/2014/main" id="{35FCDD17-484B-854A-9838-336C3BF9754D}"/>
                    </a:ext>
                  </a:extLst>
                </p14:cNvPr>
                <p14:cNvContentPartPr/>
                <p14:nvPr/>
              </p14:nvContentPartPr>
              <p14:xfrm>
                <a:off x="8557074" y="544413"/>
                <a:ext cx="298" cy="270"/>
              </p14:xfrm>
            </p:contentPart>
          </mc:Choice>
          <mc:Fallback xmlns="">
            <p:pic>
              <p:nvPicPr>
                <p:cNvPr id="388" name="Tinta 387">
                  <a:extLst>
                    <a:ext uri="{FF2B5EF4-FFF2-40B4-BE49-F238E27FC236}">
                      <a16:creationId xmlns:a16="http://schemas.microsoft.com/office/drawing/2014/main" id="{35FCDD17-484B-854A-9838-336C3BF9754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49326" y="537393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9" name="Tinta 388">
                  <a:extLst>
                    <a:ext uri="{FF2B5EF4-FFF2-40B4-BE49-F238E27FC236}">
                      <a16:creationId xmlns:a16="http://schemas.microsoft.com/office/drawing/2014/main" id="{91F8FEEE-C471-914B-A038-4ACF221597E7}"/>
                    </a:ext>
                  </a:extLst>
                </p14:cNvPr>
                <p14:cNvContentPartPr/>
                <p14:nvPr/>
              </p14:nvContentPartPr>
              <p14:xfrm>
                <a:off x="8592776" y="592828"/>
                <a:ext cx="298" cy="270"/>
              </p14:xfrm>
            </p:contentPart>
          </mc:Choice>
          <mc:Fallback xmlns="">
            <p:pic>
              <p:nvPicPr>
                <p:cNvPr id="389" name="Tinta 388">
                  <a:extLst>
                    <a:ext uri="{FF2B5EF4-FFF2-40B4-BE49-F238E27FC236}">
                      <a16:creationId xmlns:a16="http://schemas.microsoft.com/office/drawing/2014/main" id="{91F8FEEE-C471-914B-A038-4ACF221597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85028" y="585808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0" name="Tinta 389">
                  <a:extLst>
                    <a:ext uri="{FF2B5EF4-FFF2-40B4-BE49-F238E27FC236}">
                      <a16:creationId xmlns:a16="http://schemas.microsoft.com/office/drawing/2014/main" id="{270E79BB-A5FC-034F-A458-9CD4E94176E2}"/>
                    </a:ext>
                  </a:extLst>
                </p14:cNvPr>
                <p14:cNvContentPartPr/>
                <p14:nvPr/>
              </p14:nvContentPartPr>
              <p14:xfrm>
                <a:off x="8607354" y="646111"/>
                <a:ext cx="298" cy="270"/>
              </p14:xfrm>
            </p:contentPart>
          </mc:Choice>
          <mc:Fallback xmlns="">
            <p:pic>
              <p:nvPicPr>
                <p:cNvPr id="390" name="Tinta 389">
                  <a:extLst>
                    <a:ext uri="{FF2B5EF4-FFF2-40B4-BE49-F238E27FC236}">
                      <a16:creationId xmlns:a16="http://schemas.microsoft.com/office/drawing/2014/main" id="{270E79BB-A5FC-034F-A458-9CD4E94176E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99606" y="639091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1" name="Tinta 390">
                  <a:extLst>
                    <a:ext uri="{FF2B5EF4-FFF2-40B4-BE49-F238E27FC236}">
                      <a16:creationId xmlns:a16="http://schemas.microsoft.com/office/drawing/2014/main" id="{5A8F6BD8-B3E0-8D46-9849-1DDF0CE13E21}"/>
                    </a:ext>
                  </a:extLst>
                </p14:cNvPr>
                <p14:cNvContentPartPr/>
                <p14:nvPr/>
              </p14:nvContentPartPr>
              <p14:xfrm>
                <a:off x="8656148" y="606081"/>
                <a:ext cx="298" cy="270"/>
              </p14:xfrm>
            </p:contentPart>
          </mc:Choice>
          <mc:Fallback xmlns="">
            <p:pic>
              <p:nvPicPr>
                <p:cNvPr id="391" name="Tinta 390">
                  <a:extLst>
                    <a:ext uri="{FF2B5EF4-FFF2-40B4-BE49-F238E27FC236}">
                      <a16:creationId xmlns:a16="http://schemas.microsoft.com/office/drawing/2014/main" id="{5A8F6BD8-B3E0-8D46-9849-1DDF0CE13E2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48400" y="599061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2" name="Tinta 391">
                  <a:extLst>
                    <a:ext uri="{FF2B5EF4-FFF2-40B4-BE49-F238E27FC236}">
                      <a16:creationId xmlns:a16="http://schemas.microsoft.com/office/drawing/2014/main" id="{CC46D2A1-2751-C446-B687-B61341F0218E}"/>
                    </a:ext>
                  </a:extLst>
                </p14:cNvPr>
                <p14:cNvContentPartPr/>
                <p14:nvPr/>
              </p14:nvContentPartPr>
              <p14:xfrm>
                <a:off x="8701966" y="573624"/>
                <a:ext cx="298" cy="270"/>
              </p14:xfrm>
            </p:contentPart>
          </mc:Choice>
          <mc:Fallback xmlns="">
            <p:pic>
              <p:nvPicPr>
                <p:cNvPr id="392" name="Tinta 391">
                  <a:extLst>
                    <a:ext uri="{FF2B5EF4-FFF2-40B4-BE49-F238E27FC236}">
                      <a16:creationId xmlns:a16="http://schemas.microsoft.com/office/drawing/2014/main" id="{CC46D2A1-2751-C446-B687-B61341F0218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94218" y="566604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3" name="Tinta 392">
                  <a:extLst>
                    <a:ext uri="{FF2B5EF4-FFF2-40B4-BE49-F238E27FC236}">
                      <a16:creationId xmlns:a16="http://schemas.microsoft.com/office/drawing/2014/main" id="{05DBA509-5246-924D-A32C-91CF94742559}"/>
                    </a:ext>
                  </a:extLst>
                </p14:cNvPr>
                <p14:cNvContentPartPr/>
                <p14:nvPr/>
              </p14:nvContentPartPr>
              <p14:xfrm>
                <a:off x="8623123" y="557396"/>
                <a:ext cx="298" cy="270"/>
              </p14:xfrm>
            </p:contentPart>
          </mc:Choice>
          <mc:Fallback xmlns="">
            <p:pic>
              <p:nvPicPr>
                <p:cNvPr id="393" name="Tinta 392">
                  <a:extLst>
                    <a:ext uri="{FF2B5EF4-FFF2-40B4-BE49-F238E27FC236}">
                      <a16:creationId xmlns:a16="http://schemas.microsoft.com/office/drawing/2014/main" id="{05DBA509-5246-924D-A32C-91CF9474255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15375" y="550376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4" name="Tinta 393">
                  <a:extLst>
                    <a:ext uri="{FF2B5EF4-FFF2-40B4-BE49-F238E27FC236}">
                      <a16:creationId xmlns:a16="http://schemas.microsoft.com/office/drawing/2014/main" id="{29351C95-3F48-3448-91AD-9124D052260F}"/>
                    </a:ext>
                  </a:extLst>
                </p14:cNvPr>
                <p14:cNvContentPartPr/>
                <p14:nvPr/>
              </p14:nvContentPartPr>
              <p14:xfrm>
                <a:off x="8632941" y="527373"/>
                <a:ext cx="298" cy="270"/>
              </p14:xfrm>
            </p:contentPart>
          </mc:Choice>
          <mc:Fallback xmlns="">
            <p:pic>
              <p:nvPicPr>
                <p:cNvPr id="394" name="Tinta 393">
                  <a:extLst>
                    <a:ext uri="{FF2B5EF4-FFF2-40B4-BE49-F238E27FC236}">
                      <a16:creationId xmlns:a16="http://schemas.microsoft.com/office/drawing/2014/main" id="{29351C95-3F48-3448-91AD-9124D05226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25193" y="520353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5" name="Tinta 394">
                  <a:extLst>
                    <a:ext uri="{FF2B5EF4-FFF2-40B4-BE49-F238E27FC236}">
                      <a16:creationId xmlns:a16="http://schemas.microsoft.com/office/drawing/2014/main" id="{1F8A9396-8E99-1C4D-ADBE-7F57967DA775}"/>
                    </a:ext>
                  </a:extLst>
                </p14:cNvPr>
                <p14:cNvContentPartPr/>
                <p14:nvPr/>
              </p14:nvContentPartPr>
              <p14:xfrm>
                <a:off x="8665669" y="526291"/>
                <a:ext cx="298" cy="270"/>
              </p14:xfrm>
            </p:contentPart>
          </mc:Choice>
          <mc:Fallback xmlns="">
            <p:pic>
              <p:nvPicPr>
                <p:cNvPr id="395" name="Tinta 394">
                  <a:extLst>
                    <a:ext uri="{FF2B5EF4-FFF2-40B4-BE49-F238E27FC236}">
                      <a16:creationId xmlns:a16="http://schemas.microsoft.com/office/drawing/2014/main" id="{1F8A9396-8E99-1C4D-ADBE-7F57967DA7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57921" y="519271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6" name="Tinta 395">
                  <a:extLst>
                    <a:ext uri="{FF2B5EF4-FFF2-40B4-BE49-F238E27FC236}">
                      <a16:creationId xmlns:a16="http://schemas.microsoft.com/office/drawing/2014/main" id="{3E75A707-A3E5-1F4A-831C-687171EFCC93}"/>
                    </a:ext>
                  </a:extLst>
                </p14:cNvPr>
                <p14:cNvContentPartPr/>
                <p14:nvPr/>
              </p14:nvContentPartPr>
              <p14:xfrm>
                <a:off x="8499355" y="394030"/>
                <a:ext cx="298" cy="270"/>
              </p14:xfrm>
            </p:contentPart>
          </mc:Choice>
          <mc:Fallback xmlns="">
            <p:pic>
              <p:nvPicPr>
                <p:cNvPr id="396" name="Tinta 395">
                  <a:extLst>
                    <a:ext uri="{FF2B5EF4-FFF2-40B4-BE49-F238E27FC236}">
                      <a16:creationId xmlns:a16="http://schemas.microsoft.com/office/drawing/2014/main" id="{3E75A707-A3E5-1F4A-831C-687171EFCC9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91607" y="387010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97" name="Tinta 396">
                  <a:extLst>
                    <a:ext uri="{FF2B5EF4-FFF2-40B4-BE49-F238E27FC236}">
                      <a16:creationId xmlns:a16="http://schemas.microsoft.com/office/drawing/2014/main" id="{7224E946-BEEA-DB4E-9E59-EBC89F696B08}"/>
                    </a:ext>
                  </a:extLst>
                </p14:cNvPr>
                <p14:cNvContentPartPr/>
                <p14:nvPr/>
              </p14:nvContentPartPr>
              <p14:xfrm>
                <a:off x="8550528" y="424593"/>
                <a:ext cx="298" cy="270"/>
              </p14:xfrm>
            </p:contentPart>
          </mc:Choice>
          <mc:Fallback xmlns="">
            <p:pic>
              <p:nvPicPr>
                <p:cNvPr id="397" name="Tinta 396">
                  <a:extLst>
                    <a:ext uri="{FF2B5EF4-FFF2-40B4-BE49-F238E27FC236}">
                      <a16:creationId xmlns:a16="http://schemas.microsoft.com/office/drawing/2014/main" id="{7224E946-BEEA-DB4E-9E59-EBC89F696B0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42780" y="417573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8" name="Tinta 397">
                  <a:extLst>
                    <a:ext uri="{FF2B5EF4-FFF2-40B4-BE49-F238E27FC236}">
                      <a16:creationId xmlns:a16="http://schemas.microsoft.com/office/drawing/2014/main" id="{839E0C7A-1532-A64E-B8E4-1F4F91EA2063}"/>
                    </a:ext>
                  </a:extLst>
                </p14:cNvPr>
                <p14:cNvContentPartPr/>
                <p14:nvPr/>
              </p14:nvContentPartPr>
              <p14:xfrm>
                <a:off x="8553503" y="480040"/>
                <a:ext cx="298" cy="270"/>
              </p14:xfrm>
            </p:contentPart>
          </mc:Choice>
          <mc:Fallback xmlns="">
            <p:pic>
              <p:nvPicPr>
                <p:cNvPr id="398" name="Tinta 397">
                  <a:extLst>
                    <a:ext uri="{FF2B5EF4-FFF2-40B4-BE49-F238E27FC236}">
                      <a16:creationId xmlns:a16="http://schemas.microsoft.com/office/drawing/2014/main" id="{839E0C7A-1532-A64E-B8E4-1F4F91EA206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45755" y="473020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99" name="Tinta 398">
                  <a:extLst>
                    <a:ext uri="{FF2B5EF4-FFF2-40B4-BE49-F238E27FC236}">
                      <a16:creationId xmlns:a16="http://schemas.microsoft.com/office/drawing/2014/main" id="{7AF49F76-C129-9549-939F-A29F030A035D}"/>
                    </a:ext>
                  </a:extLst>
                </p14:cNvPr>
                <p14:cNvContentPartPr/>
                <p14:nvPr/>
              </p14:nvContentPartPr>
              <p14:xfrm>
                <a:off x="8588908" y="506006"/>
                <a:ext cx="298" cy="270"/>
              </p14:xfrm>
            </p:contentPart>
          </mc:Choice>
          <mc:Fallback xmlns="">
            <p:pic>
              <p:nvPicPr>
                <p:cNvPr id="399" name="Tinta 398">
                  <a:extLst>
                    <a:ext uri="{FF2B5EF4-FFF2-40B4-BE49-F238E27FC236}">
                      <a16:creationId xmlns:a16="http://schemas.microsoft.com/office/drawing/2014/main" id="{7AF49F76-C129-9549-939F-A29F030A035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81160" y="498986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0" name="Tinta 399">
                  <a:extLst>
                    <a:ext uri="{FF2B5EF4-FFF2-40B4-BE49-F238E27FC236}">
                      <a16:creationId xmlns:a16="http://schemas.microsoft.com/office/drawing/2014/main" id="{0AD5F582-4ED6-0342-8DE3-BA2D75E930D1}"/>
                    </a:ext>
                  </a:extLst>
                </p14:cNvPr>
                <p14:cNvContentPartPr/>
                <p14:nvPr/>
              </p14:nvContentPartPr>
              <p14:xfrm>
                <a:off x="8590991" y="448665"/>
                <a:ext cx="298" cy="270"/>
              </p14:xfrm>
            </p:contentPart>
          </mc:Choice>
          <mc:Fallback xmlns="">
            <p:pic>
              <p:nvPicPr>
                <p:cNvPr id="400" name="Tinta 399">
                  <a:extLst>
                    <a:ext uri="{FF2B5EF4-FFF2-40B4-BE49-F238E27FC236}">
                      <a16:creationId xmlns:a16="http://schemas.microsoft.com/office/drawing/2014/main" id="{0AD5F582-4ED6-0342-8DE3-BA2D75E930D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83243" y="44164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01" name="Tinta 400">
                  <a:extLst>
                    <a:ext uri="{FF2B5EF4-FFF2-40B4-BE49-F238E27FC236}">
                      <a16:creationId xmlns:a16="http://schemas.microsoft.com/office/drawing/2014/main" id="{9509B07D-976E-2B47-9831-F00A099DE5D7}"/>
                    </a:ext>
                  </a:extLst>
                </p14:cNvPr>
                <p14:cNvContentPartPr/>
                <p14:nvPr/>
              </p14:nvContentPartPr>
              <p14:xfrm>
                <a:off x="8627288" y="485179"/>
                <a:ext cx="298" cy="270"/>
              </p14:xfrm>
            </p:contentPart>
          </mc:Choice>
          <mc:Fallback xmlns="">
            <p:pic>
              <p:nvPicPr>
                <p:cNvPr id="401" name="Tinta 400">
                  <a:extLst>
                    <a:ext uri="{FF2B5EF4-FFF2-40B4-BE49-F238E27FC236}">
                      <a16:creationId xmlns:a16="http://schemas.microsoft.com/office/drawing/2014/main" id="{9509B07D-976E-2B47-9831-F00A099DE5D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19540" y="478159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7" name="Nuvem 216">
            <a:extLst>
              <a:ext uri="{FF2B5EF4-FFF2-40B4-BE49-F238E27FC236}">
                <a16:creationId xmlns:a16="http://schemas.microsoft.com/office/drawing/2014/main" id="{557C2855-D089-A247-B6CE-EC6130E93D74}"/>
              </a:ext>
            </a:extLst>
          </p:cNvPr>
          <p:cNvSpPr/>
          <p:nvPr/>
        </p:nvSpPr>
        <p:spPr>
          <a:xfrm>
            <a:off x="3016714" y="2112818"/>
            <a:ext cx="557400" cy="441632"/>
          </a:xfrm>
          <a:prstGeom prst="cloud">
            <a:avLst/>
          </a:prstGeom>
          <a:noFill/>
          <a:ln w="1905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41" name="Tinta 240">
                <a:extLst>
                  <a:ext uri="{FF2B5EF4-FFF2-40B4-BE49-F238E27FC236}">
                    <a16:creationId xmlns:a16="http://schemas.microsoft.com/office/drawing/2014/main" id="{3A7BA54D-6FA1-1245-A8BE-239ADB8191AE}"/>
                  </a:ext>
                </a:extLst>
              </p14:cNvPr>
              <p14:cNvContentPartPr/>
              <p14:nvPr/>
            </p14:nvContentPartPr>
            <p14:xfrm>
              <a:off x="4485025" y="3676213"/>
              <a:ext cx="360" cy="360"/>
            </p14:xfrm>
          </p:contentPart>
        </mc:Choice>
        <mc:Fallback xmlns="">
          <p:pic>
            <p:nvPicPr>
              <p:cNvPr id="241" name="Tinta 240">
                <a:extLst>
                  <a:ext uri="{FF2B5EF4-FFF2-40B4-BE49-F238E27FC236}">
                    <a16:creationId xmlns:a16="http://schemas.microsoft.com/office/drawing/2014/main" id="{3A7BA54D-6FA1-1245-A8BE-239ADB8191A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22025" y="361321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481" name="Imagem 480">
            <a:extLst>
              <a:ext uri="{FF2B5EF4-FFF2-40B4-BE49-F238E27FC236}">
                <a16:creationId xmlns:a16="http://schemas.microsoft.com/office/drawing/2014/main" id="{D92D1AF9-214F-AB49-AF0B-E4E695BCD431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3191650" y="2179395"/>
            <a:ext cx="246417" cy="340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11" name="Tinta 510">
                <a:extLst>
                  <a:ext uri="{FF2B5EF4-FFF2-40B4-BE49-F238E27FC236}">
                    <a16:creationId xmlns:a16="http://schemas.microsoft.com/office/drawing/2014/main" id="{FC588C58-1B0A-5C4A-8ECB-0890D1B22ECF}"/>
                  </a:ext>
                </a:extLst>
              </p14:cNvPr>
              <p14:cNvContentPartPr/>
              <p14:nvPr/>
            </p14:nvContentPartPr>
            <p14:xfrm>
              <a:off x="8770581" y="390930"/>
              <a:ext cx="298" cy="270"/>
            </p14:xfrm>
          </p:contentPart>
        </mc:Choice>
        <mc:Fallback xmlns="">
          <p:pic>
            <p:nvPicPr>
              <p:cNvPr id="511" name="Tinta 510">
                <a:extLst>
                  <a:ext uri="{FF2B5EF4-FFF2-40B4-BE49-F238E27FC236}">
                    <a16:creationId xmlns:a16="http://schemas.microsoft.com/office/drawing/2014/main" id="{FC588C58-1B0A-5C4A-8ECB-0890D1B22EC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762833" y="383910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12" name="Tinta 511">
                <a:extLst>
                  <a:ext uri="{FF2B5EF4-FFF2-40B4-BE49-F238E27FC236}">
                    <a16:creationId xmlns:a16="http://schemas.microsoft.com/office/drawing/2014/main" id="{6C87CAF1-29F2-D74D-8324-84C482694613}"/>
                  </a:ext>
                </a:extLst>
              </p14:cNvPr>
              <p14:cNvContentPartPr/>
              <p14:nvPr/>
            </p14:nvContentPartPr>
            <p14:xfrm>
              <a:off x="8691738" y="374702"/>
              <a:ext cx="298" cy="270"/>
            </p14:xfrm>
          </p:contentPart>
        </mc:Choice>
        <mc:Fallback xmlns="">
          <p:pic>
            <p:nvPicPr>
              <p:cNvPr id="512" name="Tinta 511">
                <a:extLst>
                  <a:ext uri="{FF2B5EF4-FFF2-40B4-BE49-F238E27FC236}">
                    <a16:creationId xmlns:a16="http://schemas.microsoft.com/office/drawing/2014/main" id="{6C87CAF1-29F2-D74D-8324-84C48269461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683990" y="367682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13" name="Tinta 512">
                <a:extLst>
                  <a:ext uri="{FF2B5EF4-FFF2-40B4-BE49-F238E27FC236}">
                    <a16:creationId xmlns:a16="http://schemas.microsoft.com/office/drawing/2014/main" id="{09E70124-2105-0A46-A7DC-46C795FFE136}"/>
                  </a:ext>
                </a:extLst>
              </p14:cNvPr>
              <p14:cNvContentPartPr/>
              <p14:nvPr/>
            </p14:nvContentPartPr>
            <p14:xfrm>
              <a:off x="8701556" y="344679"/>
              <a:ext cx="298" cy="270"/>
            </p14:xfrm>
          </p:contentPart>
        </mc:Choice>
        <mc:Fallback xmlns="">
          <p:pic>
            <p:nvPicPr>
              <p:cNvPr id="513" name="Tinta 512">
                <a:extLst>
                  <a:ext uri="{FF2B5EF4-FFF2-40B4-BE49-F238E27FC236}">
                    <a16:creationId xmlns:a16="http://schemas.microsoft.com/office/drawing/2014/main" id="{09E70124-2105-0A46-A7DC-46C795FFE13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693808" y="337659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14" name="Tinta 513">
                <a:extLst>
                  <a:ext uri="{FF2B5EF4-FFF2-40B4-BE49-F238E27FC236}">
                    <a16:creationId xmlns:a16="http://schemas.microsoft.com/office/drawing/2014/main" id="{11D54FB6-AAE5-2F4A-974B-F0B094182CC1}"/>
                  </a:ext>
                </a:extLst>
              </p14:cNvPr>
              <p14:cNvContentPartPr/>
              <p14:nvPr/>
            </p14:nvContentPartPr>
            <p14:xfrm>
              <a:off x="8734284" y="343597"/>
              <a:ext cx="298" cy="270"/>
            </p14:xfrm>
          </p:contentPart>
        </mc:Choice>
        <mc:Fallback xmlns="">
          <p:pic>
            <p:nvPicPr>
              <p:cNvPr id="514" name="Tinta 513">
                <a:extLst>
                  <a:ext uri="{FF2B5EF4-FFF2-40B4-BE49-F238E27FC236}">
                    <a16:creationId xmlns:a16="http://schemas.microsoft.com/office/drawing/2014/main" id="{11D54FB6-AAE5-2F4A-974B-F0B094182CC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726536" y="336577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15" name="Tinta 514">
                <a:extLst>
                  <a:ext uri="{FF2B5EF4-FFF2-40B4-BE49-F238E27FC236}">
                    <a16:creationId xmlns:a16="http://schemas.microsoft.com/office/drawing/2014/main" id="{628C351E-6584-F94B-AC9A-989997CDFB4A}"/>
                  </a:ext>
                </a:extLst>
              </p14:cNvPr>
              <p14:cNvContentPartPr/>
              <p14:nvPr/>
            </p14:nvContentPartPr>
            <p14:xfrm>
              <a:off x="8695903" y="302485"/>
              <a:ext cx="298" cy="270"/>
            </p14:xfrm>
          </p:contentPart>
        </mc:Choice>
        <mc:Fallback xmlns="">
          <p:pic>
            <p:nvPicPr>
              <p:cNvPr id="515" name="Tinta 514">
                <a:extLst>
                  <a:ext uri="{FF2B5EF4-FFF2-40B4-BE49-F238E27FC236}">
                    <a16:creationId xmlns:a16="http://schemas.microsoft.com/office/drawing/2014/main" id="{628C351E-6584-F94B-AC9A-989997CDFB4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688155" y="295465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16" name="Tinta 515">
                <a:extLst>
                  <a:ext uri="{FF2B5EF4-FFF2-40B4-BE49-F238E27FC236}">
                    <a16:creationId xmlns:a16="http://schemas.microsoft.com/office/drawing/2014/main" id="{8700425E-F79A-BD45-BE4F-017855009F48}"/>
                  </a:ext>
                </a:extLst>
              </p14:cNvPr>
              <p14:cNvContentPartPr/>
              <p14:nvPr/>
            </p14:nvContentPartPr>
            <p14:xfrm>
              <a:off x="8262081" y="215416"/>
              <a:ext cx="298" cy="270"/>
            </p14:xfrm>
          </p:contentPart>
        </mc:Choice>
        <mc:Fallback xmlns="">
          <p:pic>
            <p:nvPicPr>
              <p:cNvPr id="516" name="Tinta 515">
                <a:extLst>
                  <a:ext uri="{FF2B5EF4-FFF2-40B4-BE49-F238E27FC236}">
                    <a16:creationId xmlns:a16="http://schemas.microsoft.com/office/drawing/2014/main" id="{8700425E-F79A-BD45-BE4F-017855009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54333" y="208396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17" name="Tinta 516">
                <a:extLst>
                  <a:ext uri="{FF2B5EF4-FFF2-40B4-BE49-F238E27FC236}">
                    <a16:creationId xmlns:a16="http://schemas.microsoft.com/office/drawing/2014/main" id="{C7CB2092-6670-7043-8D53-F896AD1CE96E}"/>
                  </a:ext>
                </a:extLst>
              </p14:cNvPr>
              <p14:cNvContentPartPr/>
              <p14:nvPr/>
            </p14:nvContentPartPr>
            <p14:xfrm>
              <a:off x="8277552" y="268159"/>
              <a:ext cx="298" cy="270"/>
            </p14:xfrm>
          </p:contentPart>
        </mc:Choice>
        <mc:Fallback xmlns="">
          <p:pic>
            <p:nvPicPr>
              <p:cNvPr id="517" name="Tinta 516">
                <a:extLst>
                  <a:ext uri="{FF2B5EF4-FFF2-40B4-BE49-F238E27FC236}">
                    <a16:creationId xmlns:a16="http://schemas.microsoft.com/office/drawing/2014/main" id="{C7CB2092-6670-7043-8D53-F896AD1CE9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69804" y="261139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18" name="Tinta 517">
                <a:extLst>
                  <a:ext uri="{FF2B5EF4-FFF2-40B4-BE49-F238E27FC236}">
                    <a16:creationId xmlns:a16="http://schemas.microsoft.com/office/drawing/2014/main" id="{587E6701-EA78-C242-9F1E-4EEC1536308F}"/>
                  </a:ext>
                </a:extLst>
              </p14:cNvPr>
              <p14:cNvContentPartPr/>
              <p14:nvPr/>
            </p14:nvContentPartPr>
            <p14:xfrm>
              <a:off x="8281420" y="358226"/>
              <a:ext cx="298" cy="270"/>
            </p14:xfrm>
          </p:contentPart>
        </mc:Choice>
        <mc:Fallback xmlns="">
          <p:pic>
            <p:nvPicPr>
              <p:cNvPr id="518" name="Tinta 517">
                <a:extLst>
                  <a:ext uri="{FF2B5EF4-FFF2-40B4-BE49-F238E27FC236}">
                    <a16:creationId xmlns:a16="http://schemas.microsoft.com/office/drawing/2014/main" id="{587E6701-EA78-C242-9F1E-4EEC153630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73672" y="351206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19" name="Tinta 518">
                <a:extLst>
                  <a:ext uri="{FF2B5EF4-FFF2-40B4-BE49-F238E27FC236}">
                    <a16:creationId xmlns:a16="http://schemas.microsoft.com/office/drawing/2014/main" id="{AD303744-7318-C84A-BF56-25BEEF6BA028}"/>
                  </a:ext>
                </a:extLst>
              </p14:cNvPr>
              <p14:cNvContentPartPr/>
              <p14:nvPr/>
            </p14:nvContentPartPr>
            <p14:xfrm>
              <a:off x="8628678" y="148187"/>
              <a:ext cx="298" cy="270"/>
            </p14:xfrm>
          </p:contentPart>
        </mc:Choice>
        <mc:Fallback xmlns="">
          <p:pic>
            <p:nvPicPr>
              <p:cNvPr id="519" name="Tinta 518">
                <a:extLst>
                  <a:ext uri="{FF2B5EF4-FFF2-40B4-BE49-F238E27FC236}">
                    <a16:creationId xmlns:a16="http://schemas.microsoft.com/office/drawing/2014/main" id="{AD303744-7318-C84A-BF56-25BEEF6BA02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620930" y="141167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20" name="Tinta 519">
                <a:extLst>
                  <a:ext uri="{FF2B5EF4-FFF2-40B4-BE49-F238E27FC236}">
                    <a16:creationId xmlns:a16="http://schemas.microsoft.com/office/drawing/2014/main" id="{145D9FA6-7326-F746-9BEF-E83146BC0ACB}"/>
                  </a:ext>
                </a:extLst>
              </p14:cNvPr>
              <p14:cNvContentPartPr/>
              <p14:nvPr/>
            </p14:nvContentPartPr>
            <p14:xfrm>
              <a:off x="8595058" y="153867"/>
              <a:ext cx="298" cy="270"/>
            </p14:xfrm>
          </p:contentPart>
        </mc:Choice>
        <mc:Fallback xmlns="">
          <p:pic>
            <p:nvPicPr>
              <p:cNvPr id="520" name="Tinta 519">
                <a:extLst>
                  <a:ext uri="{FF2B5EF4-FFF2-40B4-BE49-F238E27FC236}">
                    <a16:creationId xmlns:a16="http://schemas.microsoft.com/office/drawing/2014/main" id="{145D9FA6-7326-F746-9BEF-E83146BC0AC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587310" y="146847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21" name="Tinta 520">
                <a:extLst>
                  <a:ext uri="{FF2B5EF4-FFF2-40B4-BE49-F238E27FC236}">
                    <a16:creationId xmlns:a16="http://schemas.microsoft.com/office/drawing/2014/main" id="{D6CEACEC-F4BD-2048-91B7-6EF5A51F729B}"/>
                  </a:ext>
                </a:extLst>
              </p14:cNvPr>
              <p14:cNvContentPartPr/>
              <p14:nvPr/>
            </p14:nvContentPartPr>
            <p14:xfrm>
              <a:off x="8568281" y="219321"/>
              <a:ext cx="298" cy="270"/>
            </p14:xfrm>
          </p:contentPart>
        </mc:Choice>
        <mc:Fallback xmlns="">
          <p:pic>
            <p:nvPicPr>
              <p:cNvPr id="521" name="Tinta 520">
                <a:extLst>
                  <a:ext uri="{FF2B5EF4-FFF2-40B4-BE49-F238E27FC236}">
                    <a16:creationId xmlns:a16="http://schemas.microsoft.com/office/drawing/2014/main" id="{D6CEACEC-F4BD-2048-91B7-6EF5A51F729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560533" y="212301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22" name="Tinta 521">
                <a:extLst>
                  <a:ext uri="{FF2B5EF4-FFF2-40B4-BE49-F238E27FC236}">
                    <a16:creationId xmlns:a16="http://schemas.microsoft.com/office/drawing/2014/main" id="{EFEFE7F9-FA19-2A49-A056-6AA330ADA128}"/>
                  </a:ext>
                </a:extLst>
              </p14:cNvPr>
              <p14:cNvContentPartPr/>
              <p14:nvPr/>
            </p14:nvContentPartPr>
            <p14:xfrm>
              <a:off x="8585537" y="254483"/>
              <a:ext cx="298" cy="270"/>
            </p14:xfrm>
          </p:contentPart>
        </mc:Choice>
        <mc:Fallback xmlns="">
          <p:pic>
            <p:nvPicPr>
              <p:cNvPr id="522" name="Tinta 521">
                <a:extLst>
                  <a:ext uri="{FF2B5EF4-FFF2-40B4-BE49-F238E27FC236}">
                    <a16:creationId xmlns:a16="http://schemas.microsoft.com/office/drawing/2014/main" id="{EFEFE7F9-FA19-2A49-A056-6AA330ADA12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577789" y="247463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23" name="Tinta 522">
                <a:extLst>
                  <a:ext uri="{FF2B5EF4-FFF2-40B4-BE49-F238E27FC236}">
                    <a16:creationId xmlns:a16="http://schemas.microsoft.com/office/drawing/2014/main" id="{741D4E9B-AB9D-F749-BB98-D1179F4DA1EE}"/>
                  </a:ext>
                </a:extLst>
              </p14:cNvPr>
              <p14:cNvContentPartPr/>
              <p14:nvPr/>
            </p14:nvContentPartPr>
            <p14:xfrm>
              <a:off x="8582860" y="196602"/>
              <a:ext cx="298" cy="270"/>
            </p14:xfrm>
          </p:contentPart>
        </mc:Choice>
        <mc:Fallback xmlns="">
          <p:pic>
            <p:nvPicPr>
              <p:cNvPr id="523" name="Tinta 522">
                <a:extLst>
                  <a:ext uri="{FF2B5EF4-FFF2-40B4-BE49-F238E27FC236}">
                    <a16:creationId xmlns:a16="http://schemas.microsoft.com/office/drawing/2014/main" id="{741D4E9B-AB9D-F749-BB98-D1179F4DA1E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575112" y="189582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24" name="Tinta 523">
                <a:extLst>
                  <a:ext uri="{FF2B5EF4-FFF2-40B4-BE49-F238E27FC236}">
                    <a16:creationId xmlns:a16="http://schemas.microsoft.com/office/drawing/2014/main" id="{97194C40-3F84-A943-A669-21CE3252C58B}"/>
                  </a:ext>
                </a:extLst>
              </p14:cNvPr>
              <p14:cNvContentPartPr/>
              <p14:nvPr/>
            </p14:nvContentPartPr>
            <p14:xfrm>
              <a:off x="8634033" y="227165"/>
              <a:ext cx="298" cy="270"/>
            </p14:xfrm>
          </p:contentPart>
        </mc:Choice>
        <mc:Fallback xmlns="">
          <p:pic>
            <p:nvPicPr>
              <p:cNvPr id="524" name="Tinta 523">
                <a:extLst>
                  <a:ext uri="{FF2B5EF4-FFF2-40B4-BE49-F238E27FC236}">
                    <a16:creationId xmlns:a16="http://schemas.microsoft.com/office/drawing/2014/main" id="{97194C40-3F84-A943-A669-21CE3252C58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626285" y="220145"/>
                <a:ext cx="15794" cy="1431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Agrupar 23">
            <a:extLst>
              <a:ext uri="{FF2B5EF4-FFF2-40B4-BE49-F238E27FC236}">
                <a16:creationId xmlns:a16="http://schemas.microsoft.com/office/drawing/2014/main" id="{23D4520A-FDBD-6A4A-A4F0-5EED408D7CC8}"/>
              </a:ext>
            </a:extLst>
          </p:cNvPr>
          <p:cNvGrpSpPr/>
          <p:nvPr/>
        </p:nvGrpSpPr>
        <p:grpSpPr>
          <a:xfrm>
            <a:off x="5548019" y="2193693"/>
            <a:ext cx="3503357" cy="1287084"/>
            <a:chOff x="5326852" y="2498237"/>
            <a:chExt cx="3503357" cy="1287084"/>
          </a:xfrm>
        </p:grpSpPr>
        <p:pic>
          <p:nvPicPr>
            <p:cNvPr id="147" name="Imagem 146">
              <a:extLst>
                <a:ext uri="{FF2B5EF4-FFF2-40B4-BE49-F238E27FC236}">
                  <a16:creationId xmlns:a16="http://schemas.microsoft.com/office/drawing/2014/main" id="{6987FDDE-5567-774E-B477-0512F9E81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>
              <a:extLst>
                <a:ext uri="{BEBA8EAE-BF5A-486C-A8C5-ECC9F3942E4B}">
                  <a14:imgProps xmlns:a14="http://schemas.microsoft.com/office/drawing/2010/main">
                    <a14:imgLayer r:embed="rId96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38162" y="2501501"/>
              <a:ext cx="2092047" cy="1224133"/>
            </a:xfrm>
            <a:prstGeom prst="rect">
              <a:avLst/>
            </a:prstGeom>
          </p:spPr>
        </p:pic>
        <p:sp>
          <p:nvSpPr>
            <p:cNvPr id="148" name="Retângulo 147">
              <a:extLst>
                <a:ext uri="{FF2B5EF4-FFF2-40B4-BE49-F238E27FC236}">
                  <a16:creationId xmlns:a16="http://schemas.microsoft.com/office/drawing/2014/main" id="{01962CA4-A779-0546-9895-4228EFBCA81A}"/>
                </a:ext>
              </a:extLst>
            </p:cNvPr>
            <p:cNvSpPr/>
            <p:nvPr/>
          </p:nvSpPr>
          <p:spPr>
            <a:xfrm>
              <a:off x="5326852" y="2498237"/>
              <a:ext cx="1523494" cy="1287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pt-BR" sz="1200" dirty="0">
                  <a:solidFill>
                    <a:srgbClr val="E46C0B"/>
                  </a:solidFill>
                </a:rPr>
                <a:t>Segurança</a:t>
              </a:r>
            </a:p>
            <a:p>
              <a:pPr>
                <a:lnSpc>
                  <a:spcPts val="2300"/>
                </a:lnSpc>
              </a:pPr>
              <a:r>
                <a:rPr lang="pt-BR" sz="1200" dirty="0">
                  <a:solidFill>
                    <a:srgbClr val="32AEB8"/>
                  </a:solidFill>
                </a:rPr>
                <a:t>Usabilidade</a:t>
              </a:r>
            </a:p>
            <a:p>
              <a:pPr>
                <a:lnSpc>
                  <a:spcPts val="2300"/>
                </a:lnSpc>
              </a:pPr>
              <a:r>
                <a:rPr lang="pt-BR" sz="1200" dirty="0">
                  <a:solidFill>
                    <a:schemeClr val="bg2">
                      <a:lumMod val="50000"/>
                    </a:schemeClr>
                  </a:solidFill>
                </a:rPr>
                <a:t>Confiabilidade</a:t>
              </a:r>
            </a:p>
            <a:p>
              <a:pPr>
                <a:lnSpc>
                  <a:spcPts val="2300"/>
                </a:lnSpc>
              </a:pPr>
              <a:r>
                <a:rPr lang="pt-BR" sz="1200" dirty="0">
                  <a:solidFill>
                    <a:srgbClr val="3C407F"/>
                  </a:solidFill>
                </a:rPr>
                <a:t>Adequação Funcional</a:t>
              </a:r>
            </a:p>
          </p:txBody>
        </p:sp>
      </p:grp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9B5B07AB-621B-054A-95C6-421DA4ECA424}"/>
              </a:ext>
            </a:extLst>
          </p:cNvPr>
          <p:cNvCxnSpPr>
            <a:stCxn id="217" idx="0"/>
            <a:endCxn id="148" idx="1"/>
          </p:cNvCxnSpPr>
          <p:nvPr/>
        </p:nvCxnSpPr>
        <p:spPr>
          <a:xfrm>
            <a:off x="3573650" y="2333634"/>
            <a:ext cx="1974369" cy="503601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6" name="Forma Livre 495">
            <a:extLst>
              <a:ext uri="{FF2B5EF4-FFF2-40B4-BE49-F238E27FC236}">
                <a16:creationId xmlns:a16="http://schemas.microsoft.com/office/drawing/2014/main" id="{6BF0B52F-835B-2F40-BEA6-9B8EEB57B0EF}"/>
              </a:ext>
            </a:extLst>
          </p:cNvPr>
          <p:cNvSpPr/>
          <p:nvPr/>
        </p:nvSpPr>
        <p:spPr>
          <a:xfrm>
            <a:off x="1143334" y="2310726"/>
            <a:ext cx="2241883" cy="666133"/>
          </a:xfrm>
          <a:custGeom>
            <a:avLst/>
            <a:gdLst>
              <a:gd name="connsiteX0" fmla="*/ 0 w 635679"/>
              <a:gd name="connsiteY0" fmla="*/ 0 h 1070875"/>
              <a:gd name="connsiteX1" fmla="*/ 332509 w 635679"/>
              <a:gd name="connsiteY1" fmla="*/ 234713 h 1070875"/>
              <a:gd name="connsiteX2" fmla="*/ 283610 w 635679"/>
              <a:gd name="connsiteY2" fmla="*/ 738366 h 1070875"/>
              <a:gd name="connsiteX3" fmla="*/ 635679 w 635679"/>
              <a:gd name="connsiteY3" fmla="*/ 1070875 h 1070875"/>
              <a:gd name="connsiteX0" fmla="*/ 1346952 w 1688984"/>
              <a:gd name="connsiteY0" fmla="*/ 0 h 948211"/>
              <a:gd name="connsiteX1" fmla="*/ 1679461 w 1688984"/>
              <a:gd name="connsiteY1" fmla="*/ 234713 h 948211"/>
              <a:gd name="connsiteX2" fmla="*/ 1630562 w 1688984"/>
              <a:gd name="connsiteY2" fmla="*/ 738366 h 948211"/>
              <a:gd name="connsiteX3" fmla="*/ 8865 w 1688984"/>
              <a:gd name="connsiteY3" fmla="*/ 948211 h 948211"/>
              <a:gd name="connsiteX0" fmla="*/ 1351683 w 1694408"/>
              <a:gd name="connsiteY0" fmla="*/ 0 h 948211"/>
              <a:gd name="connsiteX1" fmla="*/ 1684192 w 1694408"/>
              <a:gd name="connsiteY1" fmla="*/ 234713 h 948211"/>
              <a:gd name="connsiteX2" fmla="*/ 966220 w 1694408"/>
              <a:gd name="connsiteY2" fmla="*/ 604551 h 948211"/>
              <a:gd name="connsiteX3" fmla="*/ 13596 w 1694408"/>
              <a:gd name="connsiteY3" fmla="*/ 948211 h 948211"/>
              <a:gd name="connsiteX0" fmla="*/ 1771995 w 2114720"/>
              <a:gd name="connsiteY0" fmla="*/ 0 h 780942"/>
              <a:gd name="connsiteX1" fmla="*/ 2104504 w 2114720"/>
              <a:gd name="connsiteY1" fmla="*/ 234713 h 780942"/>
              <a:gd name="connsiteX2" fmla="*/ 1386532 w 2114720"/>
              <a:gd name="connsiteY2" fmla="*/ 604551 h 780942"/>
              <a:gd name="connsiteX3" fmla="*/ 10161 w 2114720"/>
              <a:gd name="connsiteY3" fmla="*/ 780942 h 780942"/>
              <a:gd name="connsiteX0" fmla="*/ 1771995 w 1851431"/>
              <a:gd name="connsiteY0" fmla="*/ 0 h 780942"/>
              <a:gd name="connsiteX1" fmla="*/ 1769967 w 1851431"/>
              <a:gd name="connsiteY1" fmla="*/ 636157 h 780942"/>
              <a:gd name="connsiteX2" fmla="*/ 1386532 w 1851431"/>
              <a:gd name="connsiteY2" fmla="*/ 604551 h 780942"/>
              <a:gd name="connsiteX3" fmla="*/ 10161 w 1851431"/>
              <a:gd name="connsiteY3" fmla="*/ 780942 h 780942"/>
              <a:gd name="connsiteX0" fmla="*/ 1774527 w 1872248"/>
              <a:gd name="connsiteY0" fmla="*/ 0 h 887006"/>
              <a:gd name="connsiteX1" fmla="*/ 1772499 w 1872248"/>
              <a:gd name="connsiteY1" fmla="*/ 636157 h 887006"/>
              <a:gd name="connsiteX2" fmla="*/ 1054527 w 1872248"/>
              <a:gd name="connsiteY2" fmla="*/ 849878 h 887006"/>
              <a:gd name="connsiteX3" fmla="*/ 12693 w 1872248"/>
              <a:gd name="connsiteY3" fmla="*/ 780942 h 887006"/>
              <a:gd name="connsiteX0" fmla="*/ 1774963 w 1875347"/>
              <a:gd name="connsiteY0" fmla="*/ 0 h 780942"/>
              <a:gd name="connsiteX1" fmla="*/ 1772935 w 1875347"/>
              <a:gd name="connsiteY1" fmla="*/ 636157 h 780942"/>
              <a:gd name="connsiteX2" fmla="*/ 1010359 w 1875347"/>
              <a:gd name="connsiteY2" fmla="*/ 704913 h 780942"/>
              <a:gd name="connsiteX3" fmla="*/ 13129 w 1875347"/>
              <a:gd name="connsiteY3" fmla="*/ 780942 h 780942"/>
              <a:gd name="connsiteX0" fmla="*/ 1686724 w 1787108"/>
              <a:gd name="connsiteY0" fmla="*/ 0 h 847850"/>
              <a:gd name="connsiteX1" fmla="*/ 1684696 w 1787108"/>
              <a:gd name="connsiteY1" fmla="*/ 636157 h 847850"/>
              <a:gd name="connsiteX2" fmla="*/ 922120 w 1787108"/>
              <a:gd name="connsiteY2" fmla="*/ 704913 h 847850"/>
              <a:gd name="connsiteX3" fmla="*/ 14099 w 1787108"/>
              <a:gd name="connsiteY3" fmla="*/ 847850 h 847850"/>
              <a:gd name="connsiteX0" fmla="*/ 1686724 w 1708935"/>
              <a:gd name="connsiteY0" fmla="*/ 0 h 847850"/>
              <a:gd name="connsiteX1" fmla="*/ 1115984 w 1708935"/>
              <a:gd name="connsiteY1" fmla="*/ 535796 h 847850"/>
              <a:gd name="connsiteX2" fmla="*/ 922120 w 1708935"/>
              <a:gd name="connsiteY2" fmla="*/ 704913 h 847850"/>
              <a:gd name="connsiteX3" fmla="*/ 14099 w 1708935"/>
              <a:gd name="connsiteY3" fmla="*/ 847850 h 847850"/>
              <a:gd name="connsiteX0" fmla="*/ 1686724 w 1753824"/>
              <a:gd name="connsiteY0" fmla="*/ 0 h 847850"/>
              <a:gd name="connsiteX1" fmla="*/ 1115984 w 1753824"/>
              <a:gd name="connsiteY1" fmla="*/ 535796 h 847850"/>
              <a:gd name="connsiteX2" fmla="*/ 922120 w 1753824"/>
              <a:gd name="connsiteY2" fmla="*/ 704913 h 847850"/>
              <a:gd name="connsiteX3" fmla="*/ 14099 w 1753824"/>
              <a:gd name="connsiteY3" fmla="*/ 847850 h 847850"/>
              <a:gd name="connsiteX0" fmla="*/ 1554666 w 1621766"/>
              <a:gd name="connsiteY0" fmla="*/ 0 h 744326"/>
              <a:gd name="connsiteX1" fmla="*/ 983926 w 1621766"/>
              <a:gd name="connsiteY1" fmla="*/ 535796 h 744326"/>
              <a:gd name="connsiteX2" fmla="*/ 790062 w 1621766"/>
              <a:gd name="connsiteY2" fmla="*/ 704913 h 744326"/>
              <a:gd name="connsiteX3" fmla="*/ 15855 w 1621766"/>
              <a:gd name="connsiteY3" fmla="*/ 658279 h 744326"/>
              <a:gd name="connsiteX0" fmla="*/ 1554666 w 1737314"/>
              <a:gd name="connsiteY0" fmla="*/ 0 h 744326"/>
              <a:gd name="connsiteX1" fmla="*/ 1307312 w 1737314"/>
              <a:gd name="connsiteY1" fmla="*/ 602703 h 744326"/>
              <a:gd name="connsiteX2" fmla="*/ 790062 w 1737314"/>
              <a:gd name="connsiteY2" fmla="*/ 704913 h 744326"/>
              <a:gd name="connsiteX3" fmla="*/ 15855 w 1737314"/>
              <a:gd name="connsiteY3" fmla="*/ 658279 h 744326"/>
              <a:gd name="connsiteX0" fmla="*/ 1556920 w 1600521"/>
              <a:gd name="connsiteY0" fmla="*/ 0 h 668195"/>
              <a:gd name="connsiteX1" fmla="*/ 1309566 w 1600521"/>
              <a:gd name="connsiteY1" fmla="*/ 602703 h 668195"/>
              <a:gd name="connsiteX2" fmla="*/ 658501 w 1600521"/>
              <a:gd name="connsiteY2" fmla="*/ 615704 h 668195"/>
              <a:gd name="connsiteX3" fmla="*/ 18109 w 1600521"/>
              <a:gd name="connsiteY3" fmla="*/ 658279 h 668195"/>
              <a:gd name="connsiteX0" fmla="*/ 1538811 w 1597029"/>
              <a:gd name="connsiteY0" fmla="*/ 0 h 667385"/>
              <a:gd name="connsiteX1" fmla="*/ 1291457 w 1597029"/>
              <a:gd name="connsiteY1" fmla="*/ 602703 h 667385"/>
              <a:gd name="connsiteX2" fmla="*/ 0 w 1597029"/>
              <a:gd name="connsiteY2" fmla="*/ 658279 h 667385"/>
              <a:gd name="connsiteX0" fmla="*/ 925494 w 969590"/>
              <a:gd name="connsiteY0" fmla="*/ 0 h 1137782"/>
              <a:gd name="connsiteX1" fmla="*/ 678140 w 969590"/>
              <a:gd name="connsiteY1" fmla="*/ 602703 h 1137782"/>
              <a:gd name="connsiteX2" fmla="*/ 0 w 969590"/>
              <a:gd name="connsiteY2" fmla="*/ 1137782 h 1137782"/>
              <a:gd name="connsiteX0" fmla="*/ 1906801 w 1976734"/>
              <a:gd name="connsiteY0" fmla="*/ 0 h 680837"/>
              <a:gd name="connsiteX1" fmla="*/ 1659447 w 1976734"/>
              <a:gd name="connsiteY1" fmla="*/ 602703 h 680837"/>
              <a:gd name="connsiteX2" fmla="*/ 0 w 1976734"/>
              <a:gd name="connsiteY2" fmla="*/ 680582 h 680837"/>
              <a:gd name="connsiteX0" fmla="*/ 1572264 w 1631437"/>
              <a:gd name="connsiteY0" fmla="*/ 0 h 970514"/>
              <a:gd name="connsiteX1" fmla="*/ 1324910 w 1631437"/>
              <a:gd name="connsiteY1" fmla="*/ 602703 h 970514"/>
              <a:gd name="connsiteX2" fmla="*/ 0 w 1631437"/>
              <a:gd name="connsiteY2" fmla="*/ 970514 h 970514"/>
              <a:gd name="connsiteX0" fmla="*/ 2240858 w 2323810"/>
              <a:gd name="connsiteY0" fmla="*/ 0 h 640363"/>
              <a:gd name="connsiteX1" fmla="*/ 1993504 w 2323810"/>
              <a:gd name="connsiteY1" fmla="*/ 602703 h 640363"/>
              <a:gd name="connsiteX2" fmla="*/ 0 w 2323810"/>
              <a:gd name="connsiteY2" fmla="*/ 587055 h 640363"/>
              <a:gd name="connsiteX0" fmla="*/ 2162200 w 2241883"/>
              <a:gd name="connsiteY0" fmla="*/ 0 h 666133"/>
              <a:gd name="connsiteX1" fmla="*/ 1914846 w 2241883"/>
              <a:gd name="connsiteY1" fmla="*/ 602703 h 666133"/>
              <a:gd name="connsiteX2" fmla="*/ 0 w 2241883"/>
              <a:gd name="connsiteY2" fmla="*/ 655881 h 66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1883" h="666133">
                <a:moveTo>
                  <a:pt x="2162200" y="0"/>
                </a:moveTo>
                <a:cubicBezTo>
                  <a:pt x="2304820" y="55826"/>
                  <a:pt x="2275213" y="493390"/>
                  <a:pt x="1914846" y="602703"/>
                </a:cubicBezTo>
                <a:cubicBezTo>
                  <a:pt x="1554479" y="712016"/>
                  <a:pt x="269054" y="644303"/>
                  <a:pt x="0" y="655881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90" name="Agrupar 489">
            <a:extLst>
              <a:ext uri="{FF2B5EF4-FFF2-40B4-BE49-F238E27FC236}">
                <a16:creationId xmlns:a16="http://schemas.microsoft.com/office/drawing/2014/main" id="{85A6B114-595F-6442-842D-0A92D15AF859}"/>
              </a:ext>
            </a:extLst>
          </p:cNvPr>
          <p:cNvGrpSpPr/>
          <p:nvPr/>
        </p:nvGrpSpPr>
        <p:grpSpPr>
          <a:xfrm>
            <a:off x="256298" y="4008440"/>
            <a:ext cx="1489516" cy="2263057"/>
            <a:chOff x="192500" y="4157302"/>
            <a:chExt cx="1489516" cy="2263057"/>
          </a:xfrm>
        </p:grpSpPr>
        <p:sp>
          <p:nvSpPr>
            <p:cNvPr id="183" name="Retângulo 182">
              <a:extLst>
                <a:ext uri="{FF2B5EF4-FFF2-40B4-BE49-F238E27FC236}">
                  <a16:creationId xmlns:a16="http://schemas.microsoft.com/office/drawing/2014/main" id="{9CE59E10-B2CF-CA4F-A17F-AE409972C5BB}"/>
                </a:ext>
              </a:extLst>
            </p:cNvPr>
            <p:cNvSpPr/>
            <p:nvPr/>
          </p:nvSpPr>
          <p:spPr>
            <a:xfrm>
              <a:off x="192500" y="4157302"/>
              <a:ext cx="968928" cy="1518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/>
                <a:t>Segurança</a:t>
              </a:r>
            </a:p>
          </p:txBody>
        </p: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02FA7975-7641-3A40-806F-9071229C2F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945" y="4309147"/>
              <a:ext cx="3344" cy="2111212"/>
            </a:xfrm>
            <a:prstGeom prst="line">
              <a:avLst/>
            </a:prstGeom>
            <a:ln w="15875">
              <a:solidFill>
                <a:srgbClr val="E46C0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ctor Reto 187">
              <a:extLst>
                <a:ext uri="{FF2B5EF4-FFF2-40B4-BE49-F238E27FC236}">
                  <a16:creationId xmlns:a16="http://schemas.microsoft.com/office/drawing/2014/main" id="{3A878214-5DE0-B247-80E1-317B032AF230}"/>
                </a:ext>
              </a:extLst>
            </p:cNvPr>
            <p:cNvCxnSpPr>
              <a:cxnSpLocks/>
            </p:cNvCxnSpPr>
            <p:nvPr/>
          </p:nvCxnSpPr>
          <p:spPr>
            <a:xfrm>
              <a:off x="204403" y="4676133"/>
              <a:ext cx="1456407" cy="0"/>
            </a:xfrm>
            <a:prstGeom prst="line">
              <a:avLst/>
            </a:prstGeom>
            <a:ln w="15875">
              <a:solidFill>
                <a:srgbClr val="E46C0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9F12E443-92DD-104A-A0D2-6A95A948070F}"/>
                </a:ext>
              </a:extLst>
            </p:cNvPr>
            <p:cNvSpPr/>
            <p:nvPr/>
          </p:nvSpPr>
          <p:spPr>
            <a:xfrm>
              <a:off x="312626" y="4400307"/>
              <a:ext cx="891591" cy="207749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pt-BR" sz="750" dirty="0">
                  <a:cs typeface="Arial" panose="020B0604020202020204" pitchFamily="34" charset="0"/>
                </a:rPr>
                <a:t>Confidencialidade</a:t>
              </a:r>
            </a:p>
          </p:txBody>
        </p:sp>
        <p:cxnSp>
          <p:nvCxnSpPr>
            <p:cNvPr id="213" name="Conector Reto 212">
              <a:extLst>
                <a:ext uri="{FF2B5EF4-FFF2-40B4-BE49-F238E27FC236}">
                  <a16:creationId xmlns:a16="http://schemas.microsoft.com/office/drawing/2014/main" id="{FF39FE24-C684-5A43-8DE6-5E9FC5CE1BC2}"/>
                </a:ext>
              </a:extLst>
            </p:cNvPr>
            <p:cNvCxnSpPr>
              <a:cxnSpLocks/>
            </p:cNvCxnSpPr>
            <p:nvPr/>
          </p:nvCxnSpPr>
          <p:spPr>
            <a:xfrm>
              <a:off x="201059" y="5073300"/>
              <a:ext cx="1456407" cy="0"/>
            </a:xfrm>
            <a:prstGeom prst="line">
              <a:avLst/>
            </a:prstGeom>
            <a:ln w="15875">
              <a:solidFill>
                <a:srgbClr val="E46C0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Retângulo 214">
              <a:extLst>
                <a:ext uri="{FF2B5EF4-FFF2-40B4-BE49-F238E27FC236}">
                  <a16:creationId xmlns:a16="http://schemas.microsoft.com/office/drawing/2014/main" id="{B326A21F-CF23-6349-8F41-2B1C110F10D4}"/>
                </a:ext>
              </a:extLst>
            </p:cNvPr>
            <p:cNvSpPr/>
            <p:nvPr/>
          </p:nvSpPr>
          <p:spPr>
            <a:xfrm>
              <a:off x="312626" y="4797474"/>
              <a:ext cx="692581" cy="20774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pt-BR" sz="750" dirty="0">
                  <a:cs typeface="Arial" panose="020B0604020202020204" pitchFamily="34" charset="0"/>
                </a:rPr>
                <a:t>Integridade</a:t>
              </a:r>
            </a:p>
          </p:txBody>
        </p:sp>
        <p:cxnSp>
          <p:nvCxnSpPr>
            <p:cNvPr id="222" name="Conector Reto 221">
              <a:extLst>
                <a:ext uri="{FF2B5EF4-FFF2-40B4-BE49-F238E27FC236}">
                  <a16:creationId xmlns:a16="http://schemas.microsoft.com/office/drawing/2014/main" id="{2B66C78E-7436-C742-8B03-BE68786A5EA2}"/>
                </a:ext>
              </a:extLst>
            </p:cNvPr>
            <p:cNvCxnSpPr>
              <a:cxnSpLocks/>
            </p:cNvCxnSpPr>
            <p:nvPr/>
          </p:nvCxnSpPr>
          <p:spPr>
            <a:xfrm>
              <a:off x="204399" y="5474635"/>
              <a:ext cx="1456407" cy="0"/>
            </a:xfrm>
            <a:prstGeom prst="line">
              <a:avLst/>
            </a:prstGeom>
            <a:ln w="15875">
              <a:solidFill>
                <a:srgbClr val="E46C0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tângulo 222">
              <a:extLst>
                <a:ext uri="{FF2B5EF4-FFF2-40B4-BE49-F238E27FC236}">
                  <a16:creationId xmlns:a16="http://schemas.microsoft.com/office/drawing/2014/main" id="{03DA170A-562D-6C41-B3B1-EFFF9C83A23B}"/>
                </a:ext>
              </a:extLst>
            </p:cNvPr>
            <p:cNvSpPr/>
            <p:nvPr/>
          </p:nvSpPr>
          <p:spPr>
            <a:xfrm>
              <a:off x="312626" y="5198809"/>
              <a:ext cx="829073" cy="207749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pt-BR" sz="750" dirty="0">
                  <a:cs typeface="Arial" panose="020B0604020202020204" pitchFamily="34" charset="0"/>
                </a:rPr>
                <a:t>Não </a:t>
              </a:r>
              <a:r>
                <a:rPr lang="pt-BR" sz="750" dirty="0" err="1">
                  <a:cs typeface="Arial" panose="020B0604020202020204" pitchFamily="34" charset="0"/>
                </a:rPr>
                <a:t>Repudiação</a:t>
              </a:r>
              <a:endParaRPr lang="pt-BR" sz="750" dirty="0">
                <a:cs typeface="Arial" panose="020B0604020202020204" pitchFamily="34" charset="0"/>
              </a:endParaRPr>
            </a:p>
          </p:txBody>
        </p:sp>
        <p:cxnSp>
          <p:nvCxnSpPr>
            <p:cNvPr id="235" name="Conector Reto 234">
              <a:extLst>
                <a:ext uri="{FF2B5EF4-FFF2-40B4-BE49-F238E27FC236}">
                  <a16:creationId xmlns:a16="http://schemas.microsoft.com/office/drawing/2014/main" id="{DEB964DF-EEAC-E14D-9A10-0F098948E754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9" y="5845711"/>
              <a:ext cx="1456407" cy="0"/>
            </a:xfrm>
            <a:prstGeom prst="line">
              <a:avLst/>
            </a:prstGeom>
            <a:ln w="15875">
              <a:solidFill>
                <a:srgbClr val="E46C0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Retângulo 235">
              <a:extLst>
                <a:ext uri="{FF2B5EF4-FFF2-40B4-BE49-F238E27FC236}">
                  <a16:creationId xmlns:a16="http://schemas.microsoft.com/office/drawing/2014/main" id="{743DB447-17A7-644C-936C-C36FFE3D6D99}"/>
                </a:ext>
              </a:extLst>
            </p:cNvPr>
            <p:cNvSpPr/>
            <p:nvPr/>
          </p:nvSpPr>
          <p:spPr>
            <a:xfrm>
              <a:off x="312626" y="5569885"/>
              <a:ext cx="896161" cy="20774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pt-BR" sz="750" dirty="0">
                  <a:cs typeface="Arial" panose="020B0604020202020204" pitchFamily="34" charset="0"/>
                </a:rPr>
                <a:t>Responsabilização</a:t>
              </a:r>
            </a:p>
          </p:txBody>
        </p:sp>
        <p:cxnSp>
          <p:nvCxnSpPr>
            <p:cNvPr id="244" name="Conector Reto 243">
              <a:extLst>
                <a:ext uri="{FF2B5EF4-FFF2-40B4-BE49-F238E27FC236}">
                  <a16:creationId xmlns:a16="http://schemas.microsoft.com/office/drawing/2014/main" id="{E388D581-2FF0-8246-B27A-C5496648D93E}"/>
                </a:ext>
              </a:extLst>
            </p:cNvPr>
            <p:cNvCxnSpPr>
              <a:cxnSpLocks/>
            </p:cNvCxnSpPr>
            <p:nvPr/>
          </p:nvCxnSpPr>
          <p:spPr>
            <a:xfrm>
              <a:off x="204399" y="6215883"/>
              <a:ext cx="1456407" cy="0"/>
            </a:xfrm>
            <a:prstGeom prst="line">
              <a:avLst/>
            </a:prstGeom>
            <a:ln w="15875">
              <a:solidFill>
                <a:srgbClr val="E46C0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Retângulo 244">
              <a:extLst>
                <a:ext uri="{FF2B5EF4-FFF2-40B4-BE49-F238E27FC236}">
                  <a16:creationId xmlns:a16="http://schemas.microsoft.com/office/drawing/2014/main" id="{F8FAE7AC-F440-104F-8466-B4A2D7209A69}"/>
                </a:ext>
              </a:extLst>
            </p:cNvPr>
            <p:cNvSpPr/>
            <p:nvPr/>
          </p:nvSpPr>
          <p:spPr>
            <a:xfrm>
              <a:off x="312626" y="5940057"/>
              <a:ext cx="781492" cy="32316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pt-BR" sz="750" dirty="0">
                  <a:cs typeface="Arial" panose="020B0604020202020204" pitchFamily="34" charset="0"/>
                </a:rPr>
                <a:t>Autenticidade</a:t>
              </a:r>
            </a:p>
          </p:txBody>
        </p:sp>
        <p:grpSp>
          <p:nvGrpSpPr>
            <p:cNvPr id="269" name="Agrupar 268">
              <a:extLst>
                <a:ext uri="{FF2B5EF4-FFF2-40B4-BE49-F238E27FC236}">
                  <a16:creationId xmlns:a16="http://schemas.microsoft.com/office/drawing/2014/main" id="{9B977CF1-95B9-5041-B482-D062F5C8AEDA}"/>
                </a:ext>
              </a:extLst>
            </p:cNvPr>
            <p:cNvGrpSpPr/>
            <p:nvPr/>
          </p:nvGrpSpPr>
          <p:grpSpPr>
            <a:xfrm>
              <a:off x="1202801" y="4341004"/>
              <a:ext cx="289060" cy="249270"/>
              <a:chOff x="965583" y="6339336"/>
              <a:chExt cx="317967" cy="364957"/>
            </a:xfrm>
          </p:grpSpPr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03846944-71C3-004A-A205-9362D1558B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339336"/>
                <a:ext cx="295611" cy="185480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A35FF549-43D4-604E-93EF-62830C75D7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520803"/>
                <a:ext cx="317967" cy="4013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4F2213B-D267-0C45-96F7-E688353976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83" y="6524816"/>
                <a:ext cx="293375" cy="179477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3" name="Agrupar 272">
              <a:extLst>
                <a:ext uri="{FF2B5EF4-FFF2-40B4-BE49-F238E27FC236}">
                  <a16:creationId xmlns:a16="http://schemas.microsoft.com/office/drawing/2014/main" id="{DD0691BA-9E26-074E-96BA-ECA09FD5CA7C}"/>
                </a:ext>
              </a:extLst>
            </p:cNvPr>
            <p:cNvGrpSpPr/>
            <p:nvPr/>
          </p:nvGrpSpPr>
          <p:grpSpPr>
            <a:xfrm>
              <a:off x="1202801" y="5535086"/>
              <a:ext cx="289060" cy="249270"/>
              <a:chOff x="965583" y="6339336"/>
              <a:chExt cx="317967" cy="364957"/>
            </a:xfrm>
          </p:grpSpPr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13E1B2EC-5C28-254A-9CE4-41E8B2A43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339336"/>
                <a:ext cx="295611" cy="185480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436F9EE0-5C2D-8444-A89C-F1B5A20F19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520803"/>
                <a:ext cx="317967" cy="4013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E9B9856A-DE0C-2940-B5D1-F255E58C5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83" y="6524816"/>
                <a:ext cx="293375" cy="179477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7" name="Agrupar 276">
              <a:extLst>
                <a:ext uri="{FF2B5EF4-FFF2-40B4-BE49-F238E27FC236}">
                  <a16:creationId xmlns:a16="http://schemas.microsoft.com/office/drawing/2014/main" id="{A207E789-33F0-8540-A789-D3576C0573B9}"/>
                </a:ext>
              </a:extLst>
            </p:cNvPr>
            <p:cNvGrpSpPr/>
            <p:nvPr/>
          </p:nvGrpSpPr>
          <p:grpSpPr>
            <a:xfrm>
              <a:off x="1202801" y="5144258"/>
              <a:ext cx="289060" cy="249270"/>
              <a:chOff x="965583" y="6339336"/>
              <a:chExt cx="317967" cy="364957"/>
            </a:xfrm>
          </p:grpSpPr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14EA5E21-5773-494F-97D1-07AA64B288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339336"/>
                <a:ext cx="295611" cy="185480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42FF92EB-4660-954D-A323-B22F6A53E3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520803"/>
                <a:ext cx="317967" cy="4013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EAD39D6A-4FD0-714A-ABAA-DA6704EAA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83" y="6524816"/>
                <a:ext cx="293375" cy="179477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1" name="Agrupar 280">
              <a:extLst>
                <a:ext uri="{FF2B5EF4-FFF2-40B4-BE49-F238E27FC236}">
                  <a16:creationId xmlns:a16="http://schemas.microsoft.com/office/drawing/2014/main" id="{4A394DF9-3450-D44D-80D8-58AA2C0A2FF7}"/>
                </a:ext>
              </a:extLst>
            </p:cNvPr>
            <p:cNvGrpSpPr/>
            <p:nvPr/>
          </p:nvGrpSpPr>
          <p:grpSpPr>
            <a:xfrm>
              <a:off x="1202801" y="4752553"/>
              <a:ext cx="289060" cy="249270"/>
              <a:chOff x="965583" y="6339336"/>
              <a:chExt cx="317967" cy="364957"/>
            </a:xfrm>
          </p:grpSpPr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837F800-5DDF-9E4C-B734-450D81B4A2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339336"/>
                <a:ext cx="295611" cy="185480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FD17C589-73CB-2649-88F8-802252DC40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520803"/>
                <a:ext cx="317967" cy="4013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D7F152A1-FF57-2C44-8C2B-7A4C9FC9E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83" y="6524816"/>
                <a:ext cx="293375" cy="179477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3" name="Agrupar 292">
              <a:extLst>
                <a:ext uri="{FF2B5EF4-FFF2-40B4-BE49-F238E27FC236}">
                  <a16:creationId xmlns:a16="http://schemas.microsoft.com/office/drawing/2014/main" id="{CCE7C66D-5B8D-2740-AA54-59CEC58642F9}"/>
                </a:ext>
              </a:extLst>
            </p:cNvPr>
            <p:cNvGrpSpPr/>
            <p:nvPr/>
          </p:nvGrpSpPr>
          <p:grpSpPr>
            <a:xfrm>
              <a:off x="1202801" y="5919275"/>
              <a:ext cx="289060" cy="249270"/>
              <a:chOff x="965583" y="6339336"/>
              <a:chExt cx="317967" cy="364957"/>
            </a:xfrm>
          </p:grpSpPr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F20647CD-E939-CB44-983C-3281F577C6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339336"/>
                <a:ext cx="295611" cy="185480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7E4FFEFF-21F1-084A-9C70-2D15633E88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520803"/>
                <a:ext cx="317967" cy="4013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A9A9432D-2B13-C540-A3A1-A7EB41177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83" y="6524816"/>
                <a:ext cx="293375" cy="179477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5" name="Conector de Seta Reta 494">
            <a:extLst>
              <a:ext uri="{FF2B5EF4-FFF2-40B4-BE49-F238E27FC236}">
                <a16:creationId xmlns:a16="http://schemas.microsoft.com/office/drawing/2014/main" id="{BC923661-DFDC-6F4F-A291-E8535BADA4B9}"/>
              </a:ext>
            </a:extLst>
          </p:cNvPr>
          <p:cNvCxnSpPr>
            <a:stCxn id="499" idx="1"/>
            <a:endCxn id="183" idx="0"/>
          </p:cNvCxnSpPr>
          <p:nvPr/>
        </p:nvCxnSpPr>
        <p:spPr>
          <a:xfrm>
            <a:off x="737035" y="3257483"/>
            <a:ext cx="3727" cy="7509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Forma Livre 298">
            <a:extLst>
              <a:ext uri="{FF2B5EF4-FFF2-40B4-BE49-F238E27FC236}">
                <a16:creationId xmlns:a16="http://schemas.microsoft.com/office/drawing/2014/main" id="{8117F4FB-5D8B-2444-957F-E7129C5DE39F}"/>
              </a:ext>
            </a:extLst>
          </p:cNvPr>
          <p:cNvSpPr/>
          <p:nvPr/>
        </p:nvSpPr>
        <p:spPr>
          <a:xfrm>
            <a:off x="1861166" y="4677000"/>
            <a:ext cx="931509" cy="449053"/>
          </a:xfrm>
          <a:custGeom>
            <a:avLst/>
            <a:gdLst>
              <a:gd name="connsiteX0" fmla="*/ 0 w 635679"/>
              <a:gd name="connsiteY0" fmla="*/ 0 h 1070875"/>
              <a:gd name="connsiteX1" fmla="*/ 332509 w 635679"/>
              <a:gd name="connsiteY1" fmla="*/ 234713 h 1070875"/>
              <a:gd name="connsiteX2" fmla="*/ 283610 w 635679"/>
              <a:gd name="connsiteY2" fmla="*/ 738366 h 1070875"/>
              <a:gd name="connsiteX3" fmla="*/ 635679 w 635679"/>
              <a:gd name="connsiteY3" fmla="*/ 1070875 h 1070875"/>
              <a:gd name="connsiteX0" fmla="*/ 1346952 w 1688984"/>
              <a:gd name="connsiteY0" fmla="*/ 0 h 948211"/>
              <a:gd name="connsiteX1" fmla="*/ 1679461 w 1688984"/>
              <a:gd name="connsiteY1" fmla="*/ 234713 h 948211"/>
              <a:gd name="connsiteX2" fmla="*/ 1630562 w 1688984"/>
              <a:gd name="connsiteY2" fmla="*/ 738366 h 948211"/>
              <a:gd name="connsiteX3" fmla="*/ 8865 w 1688984"/>
              <a:gd name="connsiteY3" fmla="*/ 948211 h 948211"/>
              <a:gd name="connsiteX0" fmla="*/ 1351683 w 1694408"/>
              <a:gd name="connsiteY0" fmla="*/ 0 h 948211"/>
              <a:gd name="connsiteX1" fmla="*/ 1684192 w 1694408"/>
              <a:gd name="connsiteY1" fmla="*/ 234713 h 948211"/>
              <a:gd name="connsiteX2" fmla="*/ 966220 w 1694408"/>
              <a:gd name="connsiteY2" fmla="*/ 604551 h 948211"/>
              <a:gd name="connsiteX3" fmla="*/ 13596 w 1694408"/>
              <a:gd name="connsiteY3" fmla="*/ 948211 h 948211"/>
              <a:gd name="connsiteX0" fmla="*/ 1771995 w 2114720"/>
              <a:gd name="connsiteY0" fmla="*/ 0 h 780942"/>
              <a:gd name="connsiteX1" fmla="*/ 2104504 w 2114720"/>
              <a:gd name="connsiteY1" fmla="*/ 234713 h 780942"/>
              <a:gd name="connsiteX2" fmla="*/ 1386532 w 2114720"/>
              <a:gd name="connsiteY2" fmla="*/ 604551 h 780942"/>
              <a:gd name="connsiteX3" fmla="*/ 10161 w 2114720"/>
              <a:gd name="connsiteY3" fmla="*/ 780942 h 780942"/>
              <a:gd name="connsiteX0" fmla="*/ 1771995 w 1851431"/>
              <a:gd name="connsiteY0" fmla="*/ 0 h 780942"/>
              <a:gd name="connsiteX1" fmla="*/ 1769967 w 1851431"/>
              <a:gd name="connsiteY1" fmla="*/ 636157 h 780942"/>
              <a:gd name="connsiteX2" fmla="*/ 1386532 w 1851431"/>
              <a:gd name="connsiteY2" fmla="*/ 604551 h 780942"/>
              <a:gd name="connsiteX3" fmla="*/ 10161 w 1851431"/>
              <a:gd name="connsiteY3" fmla="*/ 780942 h 780942"/>
              <a:gd name="connsiteX0" fmla="*/ 1774527 w 1872248"/>
              <a:gd name="connsiteY0" fmla="*/ 0 h 887006"/>
              <a:gd name="connsiteX1" fmla="*/ 1772499 w 1872248"/>
              <a:gd name="connsiteY1" fmla="*/ 636157 h 887006"/>
              <a:gd name="connsiteX2" fmla="*/ 1054527 w 1872248"/>
              <a:gd name="connsiteY2" fmla="*/ 849878 h 887006"/>
              <a:gd name="connsiteX3" fmla="*/ 12693 w 1872248"/>
              <a:gd name="connsiteY3" fmla="*/ 780942 h 887006"/>
              <a:gd name="connsiteX0" fmla="*/ 1774963 w 1875347"/>
              <a:gd name="connsiteY0" fmla="*/ 0 h 780942"/>
              <a:gd name="connsiteX1" fmla="*/ 1772935 w 1875347"/>
              <a:gd name="connsiteY1" fmla="*/ 636157 h 780942"/>
              <a:gd name="connsiteX2" fmla="*/ 1010359 w 1875347"/>
              <a:gd name="connsiteY2" fmla="*/ 704913 h 780942"/>
              <a:gd name="connsiteX3" fmla="*/ 13129 w 1875347"/>
              <a:gd name="connsiteY3" fmla="*/ 780942 h 780942"/>
              <a:gd name="connsiteX0" fmla="*/ 1686724 w 1787108"/>
              <a:gd name="connsiteY0" fmla="*/ 0 h 847850"/>
              <a:gd name="connsiteX1" fmla="*/ 1684696 w 1787108"/>
              <a:gd name="connsiteY1" fmla="*/ 636157 h 847850"/>
              <a:gd name="connsiteX2" fmla="*/ 922120 w 1787108"/>
              <a:gd name="connsiteY2" fmla="*/ 704913 h 847850"/>
              <a:gd name="connsiteX3" fmla="*/ 14099 w 1787108"/>
              <a:gd name="connsiteY3" fmla="*/ 847850 h 847850"/>
              <a:gd name="connsiteX0" fmla="*/ 1686724 w 1708935"/>
              <a:gd name="connsiteY0" fmla="*/ 0 h 847850"/>
              <a:gd name="connsiteX1" fmla="*/ 1115984 w 1708935"/>
              <a:gd name="connsiteY1" fmla="*/ 535796 h 847850"/>
              <a:gd name="connsiteX2" fmla="*/ 922120 w 1708935"/>
              <a:gd name="connsiteY2" fmla="*/ 704913 h 847850"/>
              <a:gd name="connsiteX3" fmla="*/ 14099 w 1708935"/>
              <a:gd name="connsiteY3" fmla="*/ 847850 h 847850"/>
              <a:gd name="connsiteX0" fmla="*/ 1686724 w 1753824"/>
              <a:gd name="connsiteY0" fmla="*/ 0 h 847850"/>
              <a:gd name="connsiteX1" fmla="*/ 1115984 w 1753824"/>
              <a:gd name="connsiteY1" fmla="*/ 535796 h 847850"/>
              <a:gd name="connsiteX2" fmla="*/ 922120 w 1753824"/>
              <a:gd name="connsiteY2" fmla="*/ 704913 h 847850"/>
              <a:gd name="connsiteX3" fmla="*/ 14099 w 1753824"/>
              <a:gd name="connsiteY3" fmla="*/ 847850 h 847850"/>
              <a:gd name="connsiteX0" fmla="*/ 1554666 w 1621766"/>
              <a:gd name="connsiteY0" fmla="*/ 0 h 744326"/>
              <a:gd name="connsiteX1" fmla="*/ 983926 w 1621766"/>
              <a:gd name="connsiteY1" fmla="*/ 535796 h 744326"/>
              <a:gd name="connsiteX2" fmla="*/ 790062 w 1621766"/>
              <a:gd name="connsiteY2" fmla="*/ 704913 h 744326"/>
              <a:gd name="connsiteX3" fmla="*/ 15855 w 1621766"/>
              <a:gd name="connsiteY3" fmla="*/ 658279 h 744326"/>
              <a:gd name="connsiteX0" fmla="*/ 1554666 w 1737314"/>
              <a:gd name="connsiteY0" fmla="*/ 0 h 744326"/>
              <a:gd name="connsiteX1" fmla="*/ 1307312 w 1737314"/>
              <a:gd name="connsiteY1" fmla="*/ 602703 h 744326"/>
              <a:gd name="connsiteX2" fmla="*/ 790062 w 1737314"/>
              <a:gd name="connsiteY2" fmla="*/ 704913 h 744326"/>
              <a:gd name="connsiteX3" fmla="*/ 15855 w 1737314"/>
              <a:gd name="connsiteY3" fmla="*/ 658279 h 744326"/>
              <a:gd name="connsiteX0" fmla="*/ 1556920 w 1600521"/>
              <a:gd name="connsiteY0" fmla="*/ 0 h 668195"/>
              <a:gd name="connsiteX1" fmla="*/ 1309566 w 1600521"/>
              <a:gd name="connsiteY1" fmla="*/ 602703 h 668195"/>
              <a:gd name="connsiteX2" fmla="*/ 658501 w 1600521"/>
              <a:gd name="connsiteY2" fmla="*/ 615704 h 668195"/>
              <a:gd name="connsiteX3" fmla="*/ 18109 w 1600521"/>
              <a:gd name="connsiteY3" fmla="*/ 658279 h 668195"/>
              <a:gd name="connsiteX0" fmla="*/ 1538811 w 1597029"/>
              <a:gd name="connsiteY0" fmla="*/ 0 h 667385"/>
              <a:gd name="connsiteX1" fmla="*/ 1291457 w 1597029"/>
              <a:gd name="connsiteY1" fmla="*/ 602703 h 667385"/>
              <a:gd name="connsiteX2" fmla="*/ 0 w 1597029"/>
              <a:gd name="connsiteY2" fmla="*/ 658279 h 667385"/>
              <a:gd name="connsiteX0" fmla="*/ 925494 w 969590"/>
              <a:gd name="connsiteY0" fmla="*/ 0 h 1137782"/>
              <a:gd name="connsiteX1" fmla="*/ 678140 w 969590"/>
              <a:gd name="connsiteY1" fmla="*/ 602703 h 1137782"/>
              <a:gd name="connsiteX2" fmla="*/ 0 w 969590"/>
              <a:gd name="connsiteY2" fmla="*/ 1137782 h 1137782"/>
              <a:gd name="connsiteX0" fmla="*/ 1906801 w 1976734"/>
              <a:gd name="connsiteY0" fmla="*/ 0 h 680837"/>
              <a:gd name="connsiteX1" fmla="*/ 1659447 w 1976734"/>
              <a:gd name="connsiteY1" fmla="*/ 602703 h 680837"/>
              <a:gd name="connsiteX2" fmla="*/ 0 w 1976734"/>
              <a:gd name="connsiteY2" fmla="*/ 680582 h 680837"/>
              <a:gd name="connsiteX0" fmla="*/ 1572264 w 1631437"/>
              <a:gd name="connsiteY0" fmla="*/ 0 h 970514"/>
              <a:gd name="connsiteX1" fmla="*/ 1324910 w 1631437"/>
              <a:gd name="connsiteY1" fmla="*/ 602703 h 970514"/>
              <a:gd name="connsiteX2" fmla="*/ 0 w 1631437"/>
              <a:gd name="connsiteY2" fmla="*/ 970514 h 970514"/>
              <a:gd name="connsiteX0" fmla="*/ 2240858 w 2323810"/>
              <a:gd name="connsiteY0" fmla="*/ 0 h 640363"/>
              <a:gd name="connsiteX1" fmla="*/ 1993504 w 2323810"/>
              <a:gd name="connsiteY1" fmla="*/ 602703 h 640363"/>
              <a:gd name="connsiteX2" fmla="*/ 0 w 2323810"/>
              <a:gd name="connsiteY2" fmla="*/ 587055 h 640363"/>
              <a:gd name="connsiteX0" fmla="*/ 2162200 w 2241883"/>
              <a:gd name="connsiteY0" fmla="*/ 0 h 666133"/>
              <a:gd name="connsiteX1" fmla="*/ 1914846 w 2241883"/>
              <a:gd name="connsiteY1" fmla="*/ 602703 h 666133"/>
              <a:gd name="connsiteX2" fmla="*/ 0 w 2241883"/>
              <a:gd name="connsiteY2" fmla="*/ 655881 h 666133"/>
              <a:gd name="connsiteX0" fmla="*/ 748070 w 1924287"/>
              <a:gd name="connsiteY0" fmla="*/ 0 h 779675"/>
              <a:gd name="connsiteX1" fmla="*/ 1914846 w 1924287"/>
              <a:gd name="connsiteY1" fmla="*/ 709029 h 779675"/>
              <a:gd name="connsiteX2" fmla="*/ 0 w 1924287"/>
              <a:gd name="connsiteY2" fmla="*/ 762207 h 779675"/>
              <a:gd name="connsiteX0" fmla="*/ 0 w 1175623"/>
              <a:gd name="connsiteY0" fmla="*/ 1056023 h 1789520"/>
              <a:gd name="connsiteX1" fmla="*/ 1166776 w 1175623"/>
              <a:gd name="connsiteY1" fmla="*/ 1765052 h 1789520"/>
              <a:gd name="connsiteX2" fmla="*/ 485307 w 1175623"/>
              <a:gd name="connsiteY2" fmla="*/ 62 h 1789520"/>
              <a:gd name="connsiteX0" fmla="*/ 0 w 557920"/>
              <a:gd name="connsiteY0" fmla="*/ 1056856 h 1060149"/>
              <a:gd name="connsiteX1" fmla="*/ 114153 w 557920"/>
              <a:gd name="connsiteY1" fmla="*/ 266694 h 1060149"/>
              <a:gd name="connsiteX2" fmla="*/ 485307 w 557920"/>
              <a:gd name="connsiteY2" fmla="*/ 895 h 1060149"/>
              <a:gd name="connsiteX0" fmla="*/ 0 w 687443"/>
              <a:gd name="connsiteY0" fmla="*/ 535476 h 543923"/>
              <a:gd name="connsiteX1" fmla="*/ 241744 w 687443"/>
              <a:gd name="connsiteY1" fmla="*/ 266310 h 543923"/>
              <a:gd name="connsiteX2" fmla="*/ 612898 w 687443"/>
              <a:gd name="connsiteY2" fmla="*/ 511 h 543923"/>
              <a:gd name="connsiteX0" fmla="*/ 0 w 895584"/>
              <a:gd name="connsiteY0" fmla="*/ 673510 h 682677"/>
              <a:gd name="connsiteX1" fmla="*/ 241744 w 895584"/>
              <a:gd name="connsiteY1" fmla="*/ 404344 h 682677"/>
              <a:gd name="connsiteX2" fmla="*/ 836181 w 895584"/>
              <a:gd name="connsiteY2" fmla="*/ 322 h 682677"/>
              <a:gd name="connsiteX0" fmla="*/ 0 w 897702"/>
              <a:gd name="connsiteY0" fmla="*/ 673765 h 679737"/>
              <a:gd name="connsiteX1" fmla="*/ 273642 w 897702"/>
              <a:gd name="connsiteY1" fmla="*/ 266376 h 679737"/>
              <a:gd name="connsiteX2" fmla="*/ 836181 w 897702"/>
              <a:gd name="connsiteY2" fmla="*/ 577 h 679737"/>
              <a:gd name="connsiteX0" fmla="*/ 0 w 929944"/>
              <a:gd name="connsiteY0" fmla="*/ 641851 h 648257"/>
              <a:gd name="connsiteX1" fmla="*/ 305539 w 929944"/>
              <a:gd name="connsiteY1" fmla="*/ 266360 h 648257"/>
              <a:gd name="connsiteX2" fmla="*/ 868078 w 929944"/>
              <a:gd name="connsiteY2" fmla="*/ 561 h 648257"/>
              <a:gd name="connsiteX0" fmla="*/ 0 w 941264"/>
              <a:gd name="connsiteY0" fmla="*/ 641820 h 648416"/>
              <a:gd name="connsiteX1" fmla="*/ 443763 w 941264"/>
              <a:gd name="connsiteY1" fmla="*/ 276961 h 648416"/>
              <a:gd name="connsiteX2" fmla="*/ 868078 w 941264"/>
              <a:gd name="connsiteY2" fmla="*/ 530 h 648416"/>
              <a:gd name="connsiteX0" fmla="*/ 0 w 931509"/>
              <a:gd name="connsiteY0" fmla="*/ 443011 h 449053"/>
              <a:gd name="connsiteX1" fmla="*/ 443763 w 931509"/>
              <a:gd name="connsiteY1" fmla="*/ 78152 h 449053"/>
              <a:gd name="connsiteX2" fmla="*/ 857445 w 931509"/>
              <a:gd name="connsiteY2" fmla="*/ 3739 h 44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1509" h="449053">
                <a:moveTo>
                  <a:pt x="0" y="443011"/>
                </a:moveTo>
                <a:cubicBezTo>
                  <a:pt x="142620" y="498837"/>
                  <a:pt x="300856" y="151364"/>
                  <a:pt x="443763" y="78152"/>
                </a:cubicBezTo>
                <a:cubicBezTo>
                  <a:pt x="586670" y="4940"/>
                  <a:pt x="1126499" y="-7839"/>
                  <a:pt x="857445" y="373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8" name="Forma Livre 307">
            <a:extLst>
              <a:ext uri="{FF2B5EF4-FFF2-40B4-BE49-F238E27FC236}">
                <a16:creationId xmlns:a16="http://schemas.microsoft.com/office/drawing/2014/main" id="{09267014-ECF4-3A4D-A180-48C40AEA77E9}"/>
              </a:ext>
            </a:extLst>
          </p:cNvPr>
          <p:cNvSpPr/>
          <p:nvPr/>
        </p:nvSpPr>
        <p:spPr>
          <a:xfrm>
            <a:off x="3558423" y="2333633"/>
            <a:ext cx="927473" cy="1272368"/>
          </a:xfrm>
          <a:custGeom>
            <a:avLst/>
            <a:gdLst>
              <a:gd name="connsiteX0" fmla="*/ 0 w 635679"/>
              <a:gd name="connsiteY0" fmla="*/ 0 h 1070875"/>
              <a:gd name="connsiteX1" fmla="*/ 332509 w 635679"/>
              <a:gd name="connsiteY1" fmla="*/ 234713 h 1070875"/>
              <a:gd name="connsiteX2" fmla="*/ 283610 w 635679"/>
              <a:gd name="connsiteY2" fmla="*/ 738366 h 1070875"/>
              <a:gd name="connsiteX3" fmla="*/ 635679 w 635679"/>
              <a:gd name="connsiteY3" fmla="*/ 1070875 h 1070875"/>
              <a:gd name="connsiteX0" fmla="*/ 1346952 w 1688984"/>
              <a:gd name="connsiteY0" fmla="*/ 0 h 948211"/>
              <a:gd name="connsiteX1" fmla="*/ 1679461 w 1688984"/>
              <a:gd name="connsiteY1" fmla="*/ 234713 h 948211"/>
              <a:gd name="connsiteX2" fmla="*/ 1630562 w 1688984"/>
              <a:gd name="connsiteY2" fmla="*/ 738366 h 948211"/>
              <a:gd name="connsiteX3" fmla="*/ 8865 w 1688984"/>
              <a:gd name="connsiteY3" fmla="*/ 948211 h 948211"/>
              <a:gd name="connsiteX0" fmla="*/ 1351683 w 1694408"/>
              <a:gd name="connsiteY0" fmla="*/ 0 h 948211"/>
              <a:gd name="connsiteX1" fmla="*/ 1684192 w 1694408"/>
              <a:gd name="connsiteY1" fmla="*/ 234713 h 948211"/>
              <a:gd name="connsiteX2" fmla="*/ 966220 w 1694408"/>
              <a:gd name="connsiteY2" fmla="*/ 604551 h 948211"/>
              <a:gd name="connsiteX3" fmla="*/ 13596 w 1694408"/>
              <a:gd name="connsiteY3" fmla="*/ 948211 h 948211"/>
              <a:gd name="connsiteX0" fmla="*/ 1771995 w 2114720"/>
              <a:gd name="connsiteY0" fmla="*/ 0 h 780942"/>
              <a:gd name="connsiteX1" fmla="*/ 2104504 w 2114720"/>
              <a:gd name="connsiteY1" fmla="*/ 234713 h 780942"/>
              <a:gd name="connsiteX2" fmla="*/ 1386532 w 2114720"/>
              <a:gd name="connsiteY2" fmla="*/ 604551 h 780942"/>
              <a:gd name="connsiteX3" fmla="*/ 10161 w 2114720"/>
              <a:gd name="connsiteY3" fmla="*/ 780942 h 780942"/>
              <a:gd name="connsiteX0" fmla="*/ 1771995 w 1851431"/>
              <a:gd name="connsiteY0" fmla="*/ 0 h 780942"/>
              <a:gd name="connsiteX1" fmla="*/ 1769967 w 1851431"/>
              <a:gd name="connsiteY1" fmla="*/ 636157 h 780942"/>
              <a:gd name="connsiteX2" fmla="*/ 1386532 w 1851431"/>
              <a:gd name="connsiteY2" fmla="*/ 604551 h 780942"/>
              <a:gd name="connsiteX3" fmla="*/ 10161 w 1851431"/>
              <a:gd name="connsiteY3" fmla="*/ 780942 h 780942"/>
              <a:gd name="connsiteX0" fmla="*/ 1774527 w 1872248"/>
              <a:gd name="connsiteY0" fmla="*/ 0 h 887006"/>
              <a:gd name="connsiteX1" fmla="*/ 1772499 w 1872248"/>
              <a:gd name="connsiteY1" fmla="*/ 636157 h 887006"/>
              <a:gd name="connsiteX2" fmla="*/ 1054527 w 1872248"/>
              <a:gd name="connsiteY2" fmla="*/ 849878 h 887006"/>
              <a:gd name="connsiteX3" fmla="*/ 12693 w 1872248"/>
              <a:gd name="connsiteY3" fmla="*/ 780942 h 887006"/>
              <a:gd name="connsiteX0" fmla="*/ 1774963 w 1875347"/>
              <a:gd name="connsiteY0" fmla="*/ 0 h 780942"/>
              <a:gd name="connsiteX1" fmla="*/ 1772935 w 1875347"/>
              <a:gd name="connsiteY1" fmla="*/ 636157 h 780942"/>
              <a:gd name="connsiteX2" fmla="*/ 1010359 w 1875347"/>
              <a:gd name="connsiteY2" fmla="*/ 704913 h 780942"/>
              <a:gd name="connsiteX3" fmla="*/ 13129 w 1875347"/>
              <a:gd name="connsiteY3" fmla="*/ 780942 h 780942"/>
              <a:gd name="connsiteX0" fmla="*/ 1686724 w 1787108"/>
              <a:gd name="connsiteY0" fmla="*/ 0 h 847850"/>
              <a:gd name="connsiteX1" fmla="*/ 1684696 w 1787108"/>
              <a:gd name="connsiteY1" fmla="*/ 636157 h 847850"/>
              <a:gd name="connsiteX2" fmla="*/ 922120 w 1787108"/>
              <a:gd name="connsiteY2" fmla="*/ 704913 h 847850"/>
              <a:gd name="connsiteX3" fmla="*/ 14099 w 1787108"/>
              <a:gd name="connsiteY3" fmla="*/ 847850 h 847850"/>
              <a:gd name="connsiteX0" fmla="*/ 1686724 w 1708935"/>
              <a:gd name="connsiteY0" fmla="*/ 0 h 847850"/>
              <a:gd name="connsiteX1" fmla="*/ 1115984 w 1708935"/>
              <a:gd name="connsiteY1" fmla="*/ 535796 h 847850"/>
              <a:gd name="connsiteX2" fmla="*/ 922120 w 1708935"/>
              <a:gd name="connsiteY2" fmla="*/ 704913 h 847850"/>
              <a:gd name="connsiteX3" fmla="*/ 14099 w 1708935"/>
              <a:gd name="connsiteY3" fmla="*/ 847850 h 847850"/>
              <a:gd name="connsiteX0" fmla="*/ 1686724 w 1753824"/>
              <a:gd name="connsiteY0" fmla="*/ 0 h 847850"/>
              <a:gd name="connsiteX1" fmla="*/ 1115984 w 1753824"/>
              <a:gd name="connsiteY1" fmla="*/ 535796 h 847850"/>
              <a:gd name="connsiteX2" fmla="*/ 922120 w 1753824"/>
              <a:gd name="connsiteY2" fmla="*/ 704913 h 847850"/>
              <a:gd name="connsiteX3" fmla="*/ 14099 w 1753824"/>
              <a:gd name="connsiteY3" fmla="*/ 847850 h 847850"/>
              <a:gd name="connsiteX0" fmla="*/ 1554666 w 1621766"/>
              <a:gd name="connsiteY0" fmla="*/ 0 h 744326"/>
              <a:gd name="connsiteX1" fmla="*/ 983926 w 1621766"/>
              <a:gd name="connsiteY1" fmla="*/ 535796 h 744326"/>
              <a:gd name="connsiteX2" fmla="*/ 790062 w 1621766"/>
              <a:gd name="connsiteY2" fmla="*/ 704913 h 744326"/>
              <a:gd name="connsiteX3" fmla="*/ 15855 w 1621766"/>
              <a:gd name="connsiteY3" fmla="*/ 658279 h 744326"/>
              <a:gd name="connsiteX0" fmla="*/ 1554666 w 1737314"/>
              <a:gd name="connsiteY0" fmla="*/ 0 h 744326"/>
              <a:gd name="connsiteX1" fmla="*/ 1307312 w 1737314"/>
              <a:gd name="connsiteY1" fmla="*/ 602703 h 744326"/>
              <a:gd name="connsiteX2" fmla="*/ 790062 w 1737314"/>
              <a:gd name="connsiteY2" fmla="*/ 704913 h 744326"/>
              <a:gd name="connsiteX3" fmla="*/ 15855 w 1737314"/>
              <a:gd name="connsiteY3" fmla="*/ 658279 h 744326"/>
              <a:gd name="connsiteX0" fmla="*/ 1556920 w 1600521"/>
              <a:gd name="connsiteY0" fmla="*/ 0 h 668195"/>
              <a:gd name="connsiteX1" fmla="*/ 1309566 w 1600521"/>
              <a:gd name="connsiteY1" fmla="*/ 602703 h 668195"/>
              <a:gd name="connsiteX2" fmla="*/ 658501 w 1600521"/>
              <a:gd name="connsiteY2" fmla="*/ 615704 h 668195"/>
              <a:gd name="connsiteX3" fmla="*/ 18109 w 1600521"/>
              <a:gd name="connsiteY3" fmla="*/ 658279 h 668195"/>
              <a:gd name="connsiteX0" fmla="*/ 1538811 w 1597029"/>
              <a:gd name="connsiteY0" fmla="*/ 0 h 667385"/>
              <a:gd name="connsiteX1" fmla="*/ 1291457 w 1597029"/>
              <a:gd name="connsiteY1" fmla="*/ 602703 h 667385"/>
              <a:gd name="connsiteX2" fmla="*/ 0 w 1597029"/>
              <a:gd name="connsiteY2" fmla="*/ 658279 h 667385"/>
              <a:gd name="connsiteX0" fmla="*/ 925494 w 969590"/>
              <a:gd name="connsiteY0" fmla="*/ 0 h 1137782"/>
              <a:gd name="connsiteX1" fmla="*/ 678140 w 969590"/>
              <a:gd name="connsiteY1" fmla="*/ 602703 h 1137782"/>
              <a:gd name="connsiteX2" fmla="*/ 0 w 969590"/>
              <a:gd name="connsiteY2" fmla="*/ 1137782 h 1137782"/>
              <a:gd name="connsiteX0" fmla="*/ 1906801 w 1976734"/>
              <a:gd name="connsiteY0" fmla="*/ 0 h 680837"/>
              <a:gd name="connsiteX1" fmla="*/ 1659447 w 1976734"/>
              <a:gd name="connsiteY1" fmla="*/ 602703 h 680837"/>
              <a:gd name="connsiteX2" fmla="*/ 0 w 1976734"/>
              <a:gd name="connsiteY2" fmla="*/ 680582 h 680837"/>
              <a:gd name="connsiteX0" fmla="*/ 1572264 w 1631437"/>
              <a:gd name="connsiteY0" fmla="*/ 0 h 970514"/>
              <a:gd name="connsiteX1" fmla="*/ 1324910 w 1631437"/>
              <a:gd name="connsiteY1" fmla="*/ 602703 h 970514"/>
              <a:gd name="connsiteX2" fmla="*/ 0 w 1631437"/>
              <a:gd name="connsiteY2" fmla="*/ 970514 h 970514"/>
              <a:gd name="connsiteX0" fmla="*/ 2240858 w 2323810"/>
              <a:gd name="connsiteY0" fmla="*/ 0 h 640363"/>
              <a:gd name="connsiteX1" fmla="*/ 1993504 w 2323810"/>
              <a:gd name="connsiteY1" fmla="*/ 602703 h 640363"/>
              <a:gd name="connsiteX2" fmla="*/ 0 w 2323810"/>
              <a:gd name="connsiteY2" fmla="*/ 587055 h 640363"/>
              <a:gd name="connsiteX0" fmla="*/ 2162200 w 2241883"/>
              <a:gd name="connsiteY0" fmla="*/ 0 h 666133"/>
              <a:gd name="connsiteX1" fmla="*/ 1914846 w 2241883"/>
              <a:gd name="connsiteY1" fmla="*/ 602703 h 666133"/>
              <a:gd name="connsiteX2" fmla="*/ 0 w 2241883"/>
              <a:gd name="connsiteY2" fmla="*/ 655881 h 666133"/>
              <a:gd name="connsiteX0" fmla="*/ 274885 w 1231516"/>
              <a:gd name="connsiteY0" fmla="*/ 0 h 1138481"/>
              <a:gd name="connsiteX1" fmla="*/ 27531 w 1231516"/>
              <a:gd name="connsiteY1" fmla="*/ 602703 h 1138481"/>
              <a:gd name="connsiteX2" fmla="*/ 1194552 w 1231516"/>
              <a:gd name="connsiteY2" fmla="*/ 1138481 h 1138481"/>
              <a:gd name="connsiteX0" fmla="*/ 0 w 999245"/>
              <a:gd name="connsiteY0" fmla="*/ 0 h 1139842"/>
              <a:gd name="connsiteX1" fmla="*/ 548512 w 999245"/>
              <a:gd name="connsiteY1" fmla="*/ 1000636 h 1139842"/>
              <a:gd name="connsiteX2" fmla="*/ 919667 w 999245"/>
              <a:gd name="connsiteY2" fmla="*/ 1138481 h 1139842"/>
              <a:gd name="connsiteX0" fmla="*/ 0 w 1460607"/>
              <a:gd name="connsiteY0" fmla="*/ 0 h 1400948"/>
              <a:gd name="connsiteX1" fmla="*/ 548512 w 1460607"/>
              <a:gd name="connsiteY1" fmla="*/ 1000636 h 1400948"/>
              <a:gd name="connsiteX2" fmla="*/ 1410733 w 1460607"/>
              <a:gd name="connsiteY2" fmla="*/ 1400948 h 1400948"/>
              <a:gd name="connsiteX0" fmla="*/ 0 w 1456078"/>
              <a:gd name="connsiteY0" fmla="*/ 0 h 1400948"/>
              <a:gd name="connsiteX1" fmla="*/ 438445 w 1456078"/>
              <a:gd name="connsiteY1" fmla="*/ 839769 h 1400948"/>
              <a:gd name="connsiteX2" fmla="*/ 1410733 w 1456078"/>
              <a:gd name="connsiteY2" fmla="*/ 1400948 h 1400948"/>
              <a:gd name="connsiteX0" fmla="*/ 0 w 1661933"/>
              <a:gd name="connsiteY0" fmla="*/ 0 h 1307815"/>
              <a:gd name="connsiteX1" fmla="*/ 438445 w 1661933"/>
              <a:gd name="connsiteY1" fmla="*/ 839769 h 1307815"/>
              <a:gd name="connsiteX2" fmla="*/ 1622400 w 1661933"/>
              <a:gd name="connsiteY2" fmla="*/ 1307815 h 1307815"/>
              <a:gd name="connsiteX0" fmla="*/ 0 w 1664504"/>
              <a:gd name="connsiteY0" fmla="*/ 0 h 1307815"/>
              <a:gd name="connsiteX1" fmla="*/ 523111 w 1664504"/>
              <a:gd name="connsiteY1" fmla="*/ 915969 h 1307815"/>
              <a:gd name="connsiteX2" fmla="*/ 1622400 w 1664504"/>
              <a:gd name="connsiteY2" fmla="*/ 1307815 h 1307815"/>
              <a:gd name="connsiteX0" fmla="*/ 0 w 2012250"/>
              <a:gd name="connsiteY0" fmla="*/ 0 h 1324748"/>
              <a:gd name="connsiteX1" fmla="*/ 523111 w 2012250"/>
              <a:gd name="connsiteY1" fmla="*/ 915969 h 1324748"/>
              <a:gd name="connsiteX2" fmla="*/ 1978000 w 2012250"/>
              <a:gd name="connsiteY2" fmla="*/ 1324748 h 1324748"/>
              <a:gd name="connsiteX0" fmla="*/ 0 w 2034139"/>
              <a:gd name="connsiteY0" fmla="*/ 0 h 1324748"/>
              <a:gd name="connsiteX1" fmla="*/ 1149644 w 2034139"/>
              <a:gd name="connsiteY1" fmla="*/ 543436 h 1324748"/>
              <a:gd name="connsiteX2" fmla="*/ 1978000 w 2034139"/>
              <a:gd name="connsiteY2" fmla="*/ 1324748 h 1324748"/>
              <a:gd name="connsiteX0" fmla="*/ 0 w 2017669"/>
              <a:gd name="connsiteY0" fmla="*/ 0 h 1324748"/>
              <a:gd name="connsiteX1" fmla="*/ 1149644 w 2017669"/>
              <a:gd name="connsiteY1" fmla="*/ 543436 h 1324748"/>
              <a:gd name="connsiteX2" fmla="*/ 1978000 w 2017669"/>
              <a:gd name="connsiteY2" fmla="*/ 1324748 h 1324748"/>
              <a:gd name="connsiteX0" fmla="*/ 0 w 2013890"/>
              <a:gd name="connsiteY0" fmla="*/ 0 h 1324748"/>
              <a:gd name="connsiteX1" fmla="*/ 1005711 w 2013890"/>
              <a:gd name="connsiteY1" fmla="*/ 661969 h 1324748"/>
              <a:gd name="connsiteX2" fmla="*/ 1978000 w 2013890"/>
              <a:gd name="connsiteY2" fmla="*/ 1324748 h 1324748"/>
              <a:gd name="connsiteX0" fmla="*/ 0 w 2004971"/>
              <a:gd name="connsiteY0" fmla="*/ 0 h 1522556"/>
              <a:gd name="connsiteX1" fmla="*/ 983840 w 2004971"/>
              <a:gd name="connsiteY1" fmla="*/ 859777 h 1522556"/>
              <a:gd name="connsiteX2" fmla="*/ 1956129 w 2004971"/>
              <a:gd name="connsiteY2" fmla="*/ 1522556 h 1522556"/>
              <a:gd name="connsiteX0" fmla="*/ 0 w 2032841"/>
              <a:gd name="connsiteY0" fmla="*/ 0 h 1522556"/>
              <a:gd name="connsiteX1" fmla="*/ 1399365 w 2032841"/>
              <a:gd name="connsiteY1" fmla="*/ 699059 h 1522556"/>
              <a:gd name="connsiteX2" fmla="*/ 1956129 w 2032841"/>
              <a:gd name="connsiteY2" fmla="*/ 1522556 h 1522556"/>
              <a:gd name="connsiteX0" fmla="*/ 0 w 2001470"/>
              <a:gd name="connsiteY0" fmla="*/ 0 h 1522556"/>
              <a:gd name="connsiteX1" fmla="*/ 1399365 w 2001470"/>
              <a:gd name="connsiteY1" fmla="*/ 699059 h 1522556"/>
              <a:gd name="connsiteX2" fmla="*/ 1956129 w 2001470"/>
              <a:gd name="connsiteY2" fmla="*/ 1522556 h 152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1470" h="1522556">
                <a:moveTo>
                  <a:pt x="0" y="0"/>
                </a:moveTo>
                <a:cubicBezTo>
                  <a:pt x="142620" y="55826"/>
                  <a:pt x="1598216" y="420574"/>
                  <a:pt x="1399365" y="699059"/>
                </a:cubicBezTo>
                <a:cubicBezTo>
                  <a:pt x="1200514" y="977544"/>
                  <a:pt x="2225183" y="1510978"/>
                  <a:pt x="1956129" y="1522556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7392794A-98BF-B64C-BFC7-11E75C792773}"/>
                  </a:ext>
                </a:extLst>
              </p:cNvPr>
              <p:cNvSpPr/>
              <p:nvPr/>
            </p:nvSpPr>
            <p:spPr>
              <a:xfrm>
                <a:off x="5394330" y="4037997"/>
                <a:ext cx="3462085" cy="8107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pt-BR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200" b="1" i="1">
                              <a:latin typeface="Cambria Math" panose="02040503050406030204" pitchFamily="18" charset="0"/>
                            </a:rPr>
                            <m:t>𝑺𝑸𝑪</m:t>
                          </m:r>
                        </m:e>
                      </m:d>
                      <m:r>
                        <a:rPr lang="pt-BR" sz="1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200" b="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1200" b="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12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sz="12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12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/>
                          </m:nary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12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sz="12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12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pt-BR" sz="1200" b="0" i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nary>
                          <m:r>
                            <a:rPr lang="pt-BR" sz="1200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12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1200" b="0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pt-BR" sz="1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200" b="1" i="1">
                                          <a:latin typeface="Cambria Math" panose="02040503050406030204" pitchFamily="18" charset="0"/>
                                        </a:rPr>
                                        <m:t>𝑺𝑸𝑪</m:t>
                                      </m:r>
                                      <m:r>
                                        <a:rPr lang="pt-BR" sz="1200" b="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pt-BR" sz="1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pt-BR" sz="1200" b="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sz="1200" b="0" i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pt-BR" sz="1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pt-BR" sz="1200" b="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sz="1200" b="0" i="0">
                                          <a:latin typeface="Cambria Math" panose="02040503050406030204" pitchFamily="18" charset="0"/>
                                        </a:rPr>
                                        <m:t>, …,</m:t>
                                      </m:r>
                                      <m:sSub>
                                        <m:sSubPr>
                                          <m:ctrlPr>
                                            <a:rPr lang="pt-BR" sz="1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pt-BR" sz="1200" b="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pt-BR" sz="1200" b="0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12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pt-BR" sz="1200" b="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7392794A-98BF-B64C-BFC7-11E75C792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330" y="4037997"/>
                <a:ext cx="3462085" cy="810799"/>
              </a:xfrm>
              <a:prstGeom prst="rect">
                <a:avLst/>
              </a:prstGeom>
              <a:blipFill>
                <a:blip r:embed="rId97"/>
                <a:stretch>
                  <a:fillRect t="-53846" b="-9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Conector em Curva 154">
            <a:extLst>
              <a:ext uri="{FF2B5EF4-FFF2-40B4-BE49-F238E27FC236}">
                <a16:creationId xmlns:a16="http://schemas.microsoft.com/office/drawing/2014/main" id="{3E4DF3EB-22BB-454E-BB16-9E6E440E4B1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92606" y="4077908"/>
            <a:ext cx="1631063" cy="86466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9484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74F625AD-BD61-3D4C-8A5C-8BE0106CF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926" y="4994377"/>
            <a:ext cx="4192826" cy="1621267"/>
          </a:xfrm>
          <a:prstGeom prst="rect">
            <a:avLst/>
          </a:prstGeom>
        </p:spPr>
      </p:pic>
      <p:cxnSp>
        <p:nvCxnSpPr>
          <p:cNvPr id="486" name="Conector em Curva 485">
            <a:extLst>
              <a:ext uri="{FF2B5EF4-FFF2-40B4-BE49-F238E27FC236}">
                <a16:creationId xmlns:a16="http://schemas.microsoft.com/office/drawing/2014/main" id="{808FCFBE-44F8-D743-8F79-EFA022134104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3207359" y="3676212"/>
            <a:ext cx="1242648" cy="81237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16857AD-D28D-D04A-BE15-47AEDD4B383C}"/>
              </a:ext>
            </a:extLst>
          </p:cNvPr>
          <p:cNvGrpSpPr/>
          <p:nvPr/>
        </p:nvGrpSpPr>
        <p:grpSpPr>
          <a:xfrm>
            <a:off x="328712" y="2709692"/>
            <a:ext cx="816646" cy="548375"/>
            <a:chOff x="3662581" y="3510920"/>
            <a:chExt cx="816646" cy="548375"/>
          </a:xfrm>
        </p:grpSpPr>
        <p:sp>
          <p:nvSpPr>
            <p:cNvPr id="499" name="Nuvem 498">
              <a:extLst>
                <a:ext uri="{FF2B5EF4-FFF2-40B4-BE49-F238E27FC236}">
                  <a16:creationId xmlns:a16="http://schemas.microsoft.com/office/drawing/2014/main" id="{D32677AD-9667-0F40-8BC8-00B63C270FB8}"/>
                </a:ext>
              </a:extLst>
            </p:cNvPr>
            <p:cNvSpPr/>
            <p:nvPr/>
          </p:nvSpPr>
          <p:spPr>
            <a:xfrm>
              <a:off x="3662581" y="3510920"/>
              <a:ext cx="816646" cy="548375"/>
            </a:xfrm>
            <a:prstGeom prst="cloud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00" name="Tinta 499">
                  <a:extLst>
                    <a:ext uri="{FF2B5EF4-FFF2-40B4-BE49-F238E27FC236}">
                      <a16:creationId xmlns:a16="http://schemas.microsoft.com/office/drawing/2014/main" id="{78CCC485-16F4-ED42-B2FE-983FA0E533B5}"/>
                    </a:ext>
                  </a:extLst>
                </p14:cNvPr>
                <p14:cNvContentPartPr/>
                <p14:nvPr/>
              </p14:nvContentPartPr>
              <p14:xfrm>
                <a:off x="3817883" y="3664102"/>
                <a:ext cx="298" cy="270"/>
              </p14:xfrm>
            </p:contentPart>
          </mc:Choice>
          <mc:Fallback xmlns="">
            <p:pic>
              <p:nvPicPr>
                <p:cNvPr id="500" name="Tinta 499">
                  <a:extLst>
                    <a:ext uri="{FF2B5EF4-FFF2-40B4-BE49-F238E27FC236}">
                      <a16:creationId xmlns:a16="http://schemas.microsoft.com/office/drawing/2014/main" id="{78CCC485-16F4-ED42-B2FE-983FA0E533B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10433" y="3657352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01" name="Tinta 500">
                  <a:extLst>
                    <a:ext uri="{FF2B5EF4-FFF2-40B4-BE49-F238E27FC236}">
                      <a16:creationId xmlns:a16="http://schemas.microsoft.com/office/drawing/2014/main" id="{503E680D-AB78-2D4A-8805-27DB99DCED5F}"/>
                    </a:ext>
                  </a:extLst>
                </p14:cNvPr>
                <p14:cNvContentPartPr/>
                <p14:nvPr/>
              </p14:nvContentPartPr>
              <p14:xfrm>
                <a:off x="3962775" y="3730368"/>
                <a:ext cx="298" cy="270"/>
              </p14:xfrm>
            </p:contentPart>
          </mc:Choice>
          <mc:Fallback xmlns="">
            <p:pic>
              <p:nvPicPr>
                <p:cNvPr id="501" name="Tinta 500">
                  <a:extLst>
                    <a:ext uri="{FF2B5EF4-FFF2-40B4-BE49-F238E27FC236}">
                      <a16:creationId xmlns:a16="http://schemas.microsoft.com/office/drawing/2014/main" id="{503E680D-AB78-2D4A-8805-27DB99DCE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55325" y="3723618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5" name="Tinta 504">
                  <a:extLst>
                    <a:ext uri="{FF2B5EF4-FFF2-40B4-BE49-F238E27FC236}">
                      <a16:creationId xmlns:a16="http://schemas.microsoft.com/office/drawing/2014/main" id="{C17D6E05-21EF-7B4F-9919-5E5779A932F6}"/>
                    </a:ext>
                  </a:extLst>
                </p14:cNvPr>
                <p14:cNvContentPartPr/>
                <p14:nvPr/>
              </p14:nvContentPartPr>
              <p14:xfrm>
                <a:off x="3978544" y="3806100"/>
                <a:ext cx="298" cy="270"/>
              </p14:xfrm>
            </p:contentPart>
          </mc:Choice>
          <mc:Fallback xmlns="">
            <p:pic>
              <p:nvPicPr>
                <p:cNvPr id="505" name="Tinta 504">
                  <a:extLst>
                    <a:ext uri="{FF2B5EF4-FFF2-40B4-BE49-F238E27FC236}">
                      <a16:creationId xmlns:a16="http://schemas.microsoft.com/office/drawing/2014/main" id="{C17D6E05-21EF-7B4F-9919-5E5779A932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71094" y="3799350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36D09278-72CB-404E-BF2B-A1CA759F5833}"/>
              </a:ext>
            </a:extLst>
          </p:cNvPr>
          <p:cNvCxnSpPr/>
          <p:nvPr/>
        </p:nvCxnSpPr>
        <p:spPr>
          <a:xfrm>
            <a:off x="5941724" y="1164920"/>
            <a:ext cx="0" cy="339773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4" name="Agrupar 463">
            <a:extLst>
              <a:ext uri="{FF2B5EF4-FFF2-40B4-BE49-F238E27FC236}">
                <a16:creationId xmlns:a16="http://schemas.microsoft.com/office/drawing/2014/main" id="{F354FE79-5995-CD41-AB51-C8D2DF34A91D}"/>
              </a:ext>
            </a:extLst>
          </p:cNvPr>
          <p:cNvGrpSpPr/>
          <p:nvPr/>
        </p:nvGrpSpPr>
        <p:grpSpPr>
          <a:xfrm>
            <a:off x="3167139" y="916974"/>
            <a:ext cx="5689276" cy="873623"/>
            <a:chOff x="3167139" y="1065836"/>
            <a:chExt cx="5689276" cy="873623"/>
          </a:xfrm>
        </p:grpSpPr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F9E98786-08D2-8E4B-9DCA-211A0E995D9B}"/>
                </a:ext>
              </a:extLst>
            </p:cNvPr>
            <p:cNvSpPr txBox="1"/>
            <p:nvPr/>
          </p:nvSpPr>
          <p:spPr>
            <a:xfrm>
              <a:off x="5830662" y="1624186"/>
              <a:ext cx="306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</a:rPr>
                <a:t>t</a:t>
              </a:r>
              <a:r>
                <a:rPr lang="pt-BR" sz="1400" baseline="-25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B7F9568F-C6AC-344A-909D-8FD4E81FCDCA}"/>
                </a:ext>
              </a:extLst>
            </p:cNvPr>
            <p:cNvSpPr txBox="1"/>
            <p:nvPr/>
          </p:nvSpPr>
          <p:spPr>
            <a:xfrm>
              <a:off x="8549921" y="1624186"/>
              <a:ext cx="306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</a:rPr>
                <a:t>t</a:t>
              </a:r>
              <a:r>
                <a:rPr lang="pt-BR" sz="1400" baseline="-25000" dirty="0">
                  <a:solidFill>
                    <a:srgbClr val="C00000"/>
                  </a:solidFill>
                </a:rPr>
                <a:t>3</a:t>
              </a:r>
            </a:p>
          </p:txBody>
        </p:sp>
        <p:grpSp>
          <p:nvGrpSpPr>
            <p:cNvPr id="463" name="Agrupar 462">
              <a:extLst>
                <a:ext uri="{FF2B5EF4-FFF2-40B4-BE49-F238E27FC236}">
                  <a16:creationId xmlns:a16="http://schemas.microsoft.com/office/drawing/2014/main" id="{30EAD8DF-D816-2244-AE90-2165C46DBDB7}"/>
                </a:ext>
              </a:extLst>
            </p:cNvPr>
            <p:cNvGrpSpPr/>
            <p:nvPr/>
          </p:nvGrpSpPr>
          <p:grpSpPr>
            <a:xfrm>
              <a:off x="3283921" y="1313782"/>
              <a:ext cx="5374102" cy="339773"/>
              <a:chOff x="3283921" y="1313782"/>
              <a:chExt cx="5374102" cy="339773"/>
            </a:xfrm>
          </p:grpSpPr>
          <p:cxnSp>
            <p:nvCxnSpPr>
              <p:cNvPr id="3" name="Conector Reto 2">
                <a:extLst>
                  <a:ext uri="{FF2B5EF4-FFF2-40B4-BE49-F238E27FC236}">
                    <a16:creationId xmlns:a16="http://schemas.microsoft.com/office/drawing/2014/main" id="{47C70C43-4D1D-D843-9104-2A95160AADDC}"/>
                  </a:ext>
                </a:extLst>
              </p:cNvPr>
              <p:cNvCxnSpPr/>
              <p:nvPr/>
            </p:nvCxnSpPr>
            <p:spPr>
              <a:xfrm>
                <a:off x="3283921" y="1483669"/>
                <a:ext cx="537410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35E215B4-0673-7043-AA9E-65781024971B}"/>
                  </a:ext>
                </a:extLst>
              </p:cNvPr>
              <p:cNvCxnSpPr/>
              <p:nvPr/>
            </p:nvCxnSpPr>
            <p:spPr>
              <a:xfrm>
                <a:off x="3283921" y="1313782"/>
                <a:ext cx="0" cy="33977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740467FD-0F73-FB46-BFD3-FBF5F36FE08B}"/>
                  </a:ext>
                </a:extLst>
              </p:cNvPr>
              <p:cNvCxnSpPr/>
              <p:nvPr/>
            </p:nvCxnSpPr>
            <p:spPr>
              <a:xfrm>
                <a:off x="8658023" y="1313782"/>
                <a:ext cx="0" cy="33977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D7C7799C-DECD-D344-929A-EA7D7A95ADC4}"/>
                </a:ext>
              </a:extLst>
            </p:cNvPr>
            <p:cNvSpPr txBox="1"/>
            <p:nvPr/>
          </p:nvSpPr>
          <p:spPr>
            <a:xfrm>
              <a:off x="3167139" y="1624186"/>
              <a:ext cx="249980" cy="315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</a:rPr>
                <a:t>t</a:t>
              </a:r>
              <a:r>
                <a:rPr lang="pt-BR" sz="1400" baseline="-25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BBB98116-6641-594C-807F-BA3D50EEC508}"/>
                </a:ext>
              </a:extLst>
            </p:cNvPr>
            <p:cNvSpPr txBox="1"/>
            <p:nvPr/>
          </p:nvSpPr>
          <p:spPr>
            <a:xfrm>
              <a:off x="4361997" y="1065836"/>
              <a:ext cx="332348" cy="315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</a:rPr>
                <a:t>∆t</a:t>
              </a:r>
              <a:r>
                <a:rPr lang="pt-BR" sz="1400" baseline="-25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17" name="CaixaDeTexto 116">
              <a:extLst>
                <a:ext uri="{FF2B5EF4-FFF2-40B4-BE49-F238E27FC236}">
                  <a16:creationId xmlns:a16="http://schemas.microsoft.com/office/drawing/2014/main" id="{26BFCCFB-6DC2-4D4F-85E9-D10C51AEF2BC}"/>
                </a:ext>
              </a:extLst>
            </p:cNvPr>
            <p:cNvSpPr txBox="1"/>
            <p:nvPr/>
          </p:nvSpPr>
          <p:spPr>
            <a:xfrm>
              <a:off x="7113749" y="1086607"/>
              <a:ext cx="4074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</a:rPr>
                <a:t>∆t</a:t>
              </a:r>
              <a:r>
                <a:rPr lang="pt-BR" sz="1400" baseline="-25000" dirty="0">
                  <a:solidFill>
                    <a:srgbClr val="C00000"/>
                  </a:solidFill>
                </a:rPr>
                <a:t>2</a:t>
              </a:r>
            </a:p>
          </p:txBody>
        </p:sp>
      </p:grpSp>
      <p:pic>
        <p:nvPicPr>
          <p:cNvPr id="212" name="Imagem 211">
            <a:extLst>
              <a:ext uri="{FF2B5EF4-FFF2-40B4-BE49-F238E27FC236}">
                <a16:creationId xmlns:a16="http://schemas.microsoft.com/office/drawing/2014/main" id="{50DD0423-7197-214A-82E9-3519840F5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01" y="760314"/>
            <a:ext cx="2337730" cy="864640"/>
          </a:xfrm>
          <a:prstGeom prst="rect">
            <a:avLst/>
          </a:prstGeom>
        </p:spPr>
      </p:pic>
      <p:cxnSp>
        <p:nvCxnSpPr>
          <p:cNvPr id="259" name="Conector em Curva 258">
            <a:extLst>
              <a:ext uri="{FF2B5EF4-FFF2-40B4-BE49-F238E27FC236}">
                <a16:creationId xmlns:a16="http://schemas.microsoft.com/office/drawing/2014/main" id="{6880249A-5F66-884C-8B78-A32F03F2A0AB}"/>
              </a:ext>
            </a:extLst>
          </p:cNvPr>
          <p:cNvCxnSpPr>
            <a:cxnSpLocks/>
            <a:stCxn id="203" idx="2"/>
            <a:endCxn id="217" idx="2"/>
          </p:cNvCxnSpPr>
          <p:nvPr/>
        </p:nvCxnSpPr>
        <p:spPr>
          <a:xfrm rot="10800000" flipH="1" flipV="1">
            <a:off x="2899741" y="317416"/>
            <a:ext cx="118701" cy="2016217"/>
          </a:xfrm>
          <a:prstGeom prst="curvedConnector3">
            <a:avLst>
              <a:gd name="adj1" fmla="val -194719"/>
            </a:avLst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Conector em Curva 260">
            <a:extLst>
              <a:ext uri="{FF2B5EF4-FFF2-40B4-BE49-F238E27FC236}">
                <a16:creationId xmlns:a16="http://schemas.microsoft.com/office/drawing/2014/main" id="{9C48528B-755E-DE44-AE17-B47AFE76D00C}"/>
              </a:ext>
            </a:extLst>
          </p:cNvPr>
          <p:cNvCxnSpPr>
            <a:cxnSpLocks/>
            <a:stCxn id="212" idx="2"/>
            <a:endCxn id="217" idx="2"/>
          </p:cNvCxnSpPr>
          <p:nvPr/>
        </p:nvCxnSpPr>
        <p:spPr>
          <a:xfrm rot="16200000" flipH="1">
            <a:off x="1753014" y="1068205"/>
            <a:ext cx="708680" cy="182217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6" name="Agrupar 525">
            <a:extLst>
              <a:ext uri="{FF2B5EF4-FFF2-40B4-BE49-F238E27FC236}">
                <a16:creationId xmlns:a16="http://schemas.microsoft.com/office/drawing/2014/main" id="{A98417D4-5B4A-4D42-B187-5D97BFD051ED}"/>
              </a:ext>
            </a:extLst>
          </p:cNvPr>
          <p:cNvGrpSpPr/>
          <p:nvPr/>
        </p:nvGrpSpPr>
        <p:grpSpPr>
          <a:xfrm>
            <a:off x="2897209" y="43229"/>
            <a:ext cx="816646" cy="548375"/>
            <a:chOff x="2897209" y="192091"/>
            <a:chExt cx="816646" cy="548375"/>
          </a:xfrm>
        </p:grpSpPr>
        <p:sp>
          <p:nvSpPr>
            <p:cNvPr id="203" name="Nuvem 202">
              <a:extLst>
                <a:ext uri="{FF2B5EF4-FFF2-40B4-BE49-F238E27FC236}">
                  <a16:creationId xmlns:a16="http://schemas.microsoft.com/office/drawing/2014/main" id="{1F334528-6114-A445-AF80-C8FDBE5C110B}"/>
                </a:ext>
              </a:extLst>
            </p:cNvPr>
            <p:cNvSpPr/>
            <p:nvPr/>
          </p:nvSpPr>
          <p:spPr>
            <a:xfrm>
              <a:off x="2897209" y="192091"/>
              <a:ext cx="816646" cy="548375"/>
            </a:xfrm>
            <a:prstGeom prst="cloud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2" name="Tinta 281">
                  <a:extLst>
                    <a:ext uri="{FF2B5EF4-FFF2-40B4-BE49-F238E27FC236}">
                      <a16:creationId xmlns:a16="http://schemas.microsoft.com/office/drawing/2014/main" id="{A5E817FF-41BE-D64C-AB92-819CB7908AAB}"/>
                    </a:ext>
                  </a:extLst>
                </p14:cNvPr>
                <p14:cNvContentPartPr/>
                <p14:nvPr/>
              </p14:nvContentPartPr>
              <p14:xfrm>
                <a:off x="3052151" y="338585"/>
                <a:ext cx="298" cy="270"/>
              </p14:xfrm>
            </p:contentPart>
          </mc:Choice>
          <mc:Fallback xmlns="">
            <p:pic>
              <p:nvPicPr>
                <p:cNvPr id="282" name="Tinta 281">
                  <a:extLst>
                    <a:ext uri="{FF2B5EF4-FFF2-40B4-BE49-F238E27FC236}">
                      <a16:creationId xmlns:a16="http://schemas.microsoft.com/office/drawing/2014/main" id="{A5E817FF-41BE-D64C-AB92-819CB7908AA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44403" y="33156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3" name="Tinta 282">
                  <a:extLst>
                    <a:ext uri="{FF2B5EF4-FFF2-40B4-BE49-F238E27FC236}">
                      <a16:creationId xmlns:a16="http://schemas.microsoft.com/office/drawing/2014/main" id="{BD651D47-36AD-0741-99F9-8AF0A5B9E1C9}"/>
                    </a:ext>
                  </a:extLst>
                </p14:cNvPr>
                <p14:cNvContentPartPr/>
                <p14:nvPr/>
              </p14:nvContentPartPr>
              <p14:xfrm>
                <a:off x="3197043" y="404851"/>
                <a:ext cx="298" cy="270"/>
              </p14:xfrm>
            </p:contentPart>
          </mc:Choice>
          <mc:Fallback xmlns="">
            <p:pic>
              <p:nvPicPr>
                <p:cNvPr id="283" name="Tinta 282">
                  <a:extLst>
                    <a:ext uri="{FF2B5EF4-FFF2-40B4-BE49-F238E27FC236}">
                      <a16:creationId xmlns:a16="http://schemas.microsoft.com/office/drawing/2014/main" id="{BD651D47-36AD-0741-99F9-8AF0A5B9E1C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89295" y="397831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4" name="Tinta 283">
                  <a:extLst>
                    <a:ext uri="{FF2B5EF4-FFF2-40B4-BE49-F238E27FC236}">
                      <a16:creationId xmlns:a16="http://schemas.microsoft.com/office/drawing/2014/main" id="{AD52CE34-375C-ED44-9D54-F897EDDBB379}"/>
                    </a:ext>
                  </a:extLst>
                </p14:cNvPr>
                <p14:cNvContentPartPr/>
                <p14:nvPr/>
              </p14:nvContentPartPr>
              <p14:xfrm>
                <a:off x="3263688" y="382942"/>
                <a:ext cx="298" cy="270"/>
              </p14:xfrm>
            </p:contentPart>
          </mc:Choice>
          <mc:Fallback xmlns="">
            <p:pic>
              <p:nvPicPr>
                <p:cNvPr id="284" name="Tinta 283">
                  <a:extLst>
                    <a:ext uri="{FF2B5EF4-FFF2-40B4-BE49-F238E27FC236}">
                      <a16:creationId xmlns:a16="http://schemas.microsoft.com/office/drawing/2014/main" id="{AD52CE34-375C-ED44-9D54-F897EDDBB37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55940" y="375922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5" name="Tinta 284">
                  <a:extLst>
                    <a:ext uri="{FF2B5EF4-FFF2-40B4-BE49-F238E27FC236}">
                      <a16:creationId xmlns:a16="http://schemas.microsoft.com/office/drawing/2014/main" id="{0B8D1392-506F-5A45-9658-E96416A94FFB}"/>
                    </a:ext>
                  </a:extLst>
                </p14:cNvPr>
                <p14:cNvContentPartPr/>
                <p14:nvPr/>
              </p14:nvContentPartPr>
              <p14:xfrm>
                <a:off x="3348184" y="401335"/>
                <a:ext cx="298" cy="270"/>
              </p14:xfrm>
            </p:contentPart>
          </mc:Choice>
          <mc:Fallback xmlns="">
            <p:pic>
              <p:nvPicPr>
                <p:cNvPr id="285" name="Tinta 284">
                  <a:extLst>
                    <a:ext uri="{FF2B5EF4-FFF2-40B4-BE49-F238E27FC236}">
                      <a16:creationId xmlns:a16="http://schemas.microsoft.com/office/drawing/2014/main" id="{0B8D1392-506F-5A45-9658-E96416A94FF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40436" y="39431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6" name="Tinta 285">
                  <a:extLst>
                    <a:ext uri="{FF2B5EF4-FFF2-40B4-BE49-F238E27FC236}">
                      <a16:creationId xmlns:a16="http://schemas.microsoft.com/office/drawing/2014/main" id="{AF0862E8-C7AA-6E47-9D6D-9589E4496111}"/>
                    </a:ext>
                  </a:extLst>
                </p14:cNvPr>
                <p14:cNvContentPartPr/>
                <p14:nvPr/>
              </p14:nvContentPartPr>
              <p14:xfrm>
                <a:off x="3295522" y="515474"/>
                <a:ext cx="298" cy="270"/>
              </p14:xfrm>
            </p:contentPart>
          </mc:Choice>
          <mc:Fallback xmlns="">
            <p:pic>
              <p:nvPicPr>
                <p:cNvPr id="286" name="Tinta 285">
                  <a:extLst>
                    <a:ext uri="{FF2B5EF4-FFF2-40B4-BE49-F238E27FC236}">
                      <a16:creationId xmlns:a16="http://schemas.microsoft.com/office/drawing/2014/main" id="{AF0862E8-C7AA-6E47-9D6D-9589E449611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87774" y="508454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7" name="Tinta 286">
                  <a:extLst>
                    <a:ext uri="{FF2B5EF4-FFF2-40B4-BE49-F238E27FC236}">
                      <a16:creationId xmlns:a16="http://schemas.microsoft.com/office/drawing/2014/main" id="{F1D3BBC9-05AE-D74D-B609-92AA95394231}"/>
                    </a:ext>
                  </a:extLst>
                </p14:cNvPr>
                <p14:cNvContentPartPr/>
                <p14:nvPr/>
              </p14:nvContentPartPr>
              <p14:xfrm>
                <a:off x="3212812" y="480583"/>
                <a:ext cx="298" cy="270"/>
              </p14:xfrm>
            </p:contentPart>
          </mc:Choice>
          <mc:Fallback xmlns="">
            <p:pic>
              <p:nvPicPr>
                <p:cNvPr id="287" name="Tinta 286">
                  <a:extLst>
                    <a:ext uri="{FF2B5EF4-FFF2-40B4-BE49-F238E27FC236}">
                      <a16:creationId xmlns:a16="http://schemas.microsoft.com/office/drawing/2014/main" id="{F1D3BBC9-05AE-D74D-B609-92AA953942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05064" y="473563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8" name="Tinta 287">
                  <a:extLst>
                    <a:ext uri="{FF2B5EF4-FFF2-40B4-BE49-F238E27FC236}">
                      <a16:creationId xmlns:a16="http://schemas.microsoft.com/office/drawing/2014/main" id="{8F60E079-7480-574C-9DF3-1CBFB57B2CC3}"/>
                    </a:ext>
                  </a:extLst>
                </p14:cNvPr>
                <p14:cNvContentPartPr/>
                <p14:nvPr/>
              </p14:nvContentPartPr>
              <p14:xfrm>
                <a:off x="3418398" y="561455"/>
                <a:ext cx="298" cy="270"/>
              </p14:xfrm>
            </p:contentPart>
          </mc:Choice>
          <mc:Fallback xmlns="">
            <p:pic>
              <p:nvPicPr>
                <p:cNvPr id="288" name="Tinta 287">
                  <a:extLst>
                    <a:ext uri="{FF2B5EF4-FFF2-40B4-BE49-F238E27FC236}">
                      <a16:creationId xmlns:a16="http://schemas.microsoft.com/office/drawing/2014/main" id="{8F60E079-7480-574C-9DF3-1CBFB57B2CC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10650" y="55443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9" name="Tinta 288">
                  <a:extLst>
                    <a:ext uri="{FF2B5EF4-FFF2-40B4-BE49-F238E27FC236}">
                      <a16:creationId xmlns:a16="http://schemas.microsoft.com/office/drawing/2014/main" id="{EB040CE9-B15E-5E47-9BDC-0FC956C29242}"/>
                    </a:ext>
                  </a:extLst>
                </p14:cNvPr>
                <p14:cNvContentPartPr/>
                <p14:nvPr/>
              </p14:nvContentPartPr>
              <p14:xfrm>
                <a:off x="3587390" y="447045"/>
                <a:ext cx="298" cy="270"/>
              </p14:xfrm>
            </p:contentPart>
          </mc:Choice>
          <mc:Fallback xmlns="">
            <p:pic>
              <p:nvPicPr>
                <p:cNvPr id="289" name="Tinta 288">
                  <a:extLst>
                    <a:ext uri="{FF2B5EF4-FFF2-40B4-BE49-F238E27FC236}">
                      <a16:creationId xmlns:a16="http://schemas.microsoft.com/office/drawing/2014/main" id="{EB040CE9-B15E-5E47-9BDC-0FC956C2924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79642" y="44002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8" name="Agrupar 527">
            <a:extLst>
              <a:ext uri="{FF2B5EF4-FFF2-40B4-BE49-F238E27FC236}">
                <a16:creationId xmlns:a16="http://schemas.microsoft.com/office/drawing/2014/main" id="{F00548A0-25FC-B54C-8514-47152C9079BE}"/>
              </a:ext>
            </a:extLst>
          </p:cNvPr>
          <p:cNvGrpSpPr/>
          <p:nvPr/>
        </p:nvGrpSpPr>
        <p:grpSpPr>
          <a:xfrm>
            <a:off x="5523858" y="43229"/>
            <a:ext cx="816646" cy="548375"/>
            <a:chOff x="5523858" y="140578"/>
            <a:chExt cx="816646" cy="548375"/>
          </a:xfrm>
        </p:grpSpPr>
        <p:sp>
          <p:nvSpPr>
            <p:cNvPr id="202" name="Nuvem 201">
              <a:extLst>
                <a:ext uri="{FF2B5EF4-FFF2-40B4-BE49-F238E27FC236}">
                  <a16:creationId xmlns:a16="http://schemas.microsoft.com/office/drawing/2014/main" id="{9D21AD13-FBF1-6540-8553-2039E8CBF156}"/>
                </a:ext>
              </a:extLst>
            </p:cNvPr>
            <p:cNvSpPr/>
            <p:nvPr/>
          </p:nvSpPr>
          <p:spPr>
            <a:xfrm>
              <a:off x="5523858" y="140578"/>
              <a:ext cx="816646" cy="548375"/>
            </a:xfrm>
            <a:prstGeom prst="cloud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0" name="Tinta 309">
                  <a:extLst>
                    <a:ext uri="{FF2B5EF4-FFF2-40B4-BE49-F238E27FC236}">
                      <a16:creationId xmlns:a16="http://schemas.microsoft.com/office/drawing/2014/main" id="{9842B628-6BAF-8B4A-BFFF-9FCB346E6CE0}"/>
                    </a:ext>
                  </a:extLst>
                </p14:cNvPr>
                <p14:cNvContentPartPr/>
                <p14:nvPr/>
              </p14:nvContentPartPr>
              <p14:xfrm>
                <a:off x="5787800" y="510546"/>
                <a:ext cx="298" cy="270"/>
              </p14:xfrm>
            </p:contentPart>
          </mc:Choice>
          <mc:Fallback xmlns="">
            <p:pic>
              <p:nvPicPr>
                <p:cNvPr id="310" name="Tinta 309">
                  <a:extLst>
                    <a:ext uri="{FF2B5EF4-FFF2-40B4-BE49-F238E27FC236}">
                      <a16:creationId xmlns:a16="http://schemas.microsoft.com/office/drawing/2014/main" id="{9842B628-6BAF-8B4A-BFFF-9FCB346E6CE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80648" y="504066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1" name="Tinta 310">
                  <a:extLst>
                    <a:ext uri="{FF2B5EF4-FFF2-40B4-BE49-F238E27FC236}">
                      <a16:creationId xmlns:a16="http://schemas.microsoft.com/office/drawing/2014/main" id="{062AB2BA-6F0E-5B46-AAFF-515A72B50D17}"/>
                    </a:ext>
                  </a:extLst>
                </p14:cNvPr>
                <p14:cNvContentPartPr/>
                <p14:nvPr/>
              </p14:nvContentPartPr>
              <p14:xfrm>
                <a:off x="5794941" y="394513"/>
                <a:ext cx="298" cy="270"/>
              </p14:xfrm>
            </p:contentPart>
          </mc:Choice>
          <mc:Fallback xmlns="">
            <p:pic>
              <p:nvPicPr>
                <p:cNvPr id="311" name="Tinta 310">
                  <a:extLst>
                    <a:ext uri="{FF2B5EF4-FFF2-40B4-BE49-F238E27FC236}">
                      <a16:creationId xmlns:a16="http://schemas.microsoft.com/office/drawing/2014/main" id="{062AB2BA-6F0E-5B46-AAFF-515A72B50D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87789" y="387763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2" name="Tinta 311">
                  <a:extLst>
                    <a:ext uri="{FF2B5EF4-FFF2-40B4-BE49-F238E27FC236}">
                      <a16:creationId xmlns:a16="http://schemas.microsoft.com/office/drawing/2014/main" id="{3B626CF8-B959-964F-A7CC-9F76481B26A4}"/>
                    </a:ext>
                  </a:extLst>
                </p14:cNvPr>
                <p14:cNvContentPartPr/>
                <p14:nvPr/>
              </p14:nvContentPartPr>
              <p14:xfrm>
                <a:off x="5859205" y="458074"/>
                <a:ext cx="298" cy="270"/>
              </p14:xfrm>
            </p:contentPart>
          </mc:Choice>
          <mc:Fallback xmlns="">
            <p:pic>
              <p:nvPicPr>
                <p:cNvPr id="312" name="Tinta 311">
                  <a:extLst>
                    <a:ext uri="{FF2B5EF4-FFF2-40B4-BE49-F238E27FC236}">
                      <a16:creationId xmlns:a16="http://schemas.microsoft.com/office/drawing/2014/main" id="{3B626CF8-B959-964F-A7CC-9F76481B26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52053" y="451594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3" name="Tinta 312">
                  <a:extLst>
                    <a:ext uri="{FF2B5EF4-FFF2-40B4-BE49-F238E27FC236}">
                      <a16:creationId xmlns:a16="http://schemas.microsoft.com/office/drawing/2014/main" id="{4E55CD44-B6C7-C241-B819-D17CE2482E2A}"/>
                    </a:ext>
                  </a:extLst>
                </p14:cNvPr>
                <p14:cNvContentPartPr/>
                <p14:nvPr/>
              </p14:nvContentPartPr>
              <p14:xfrm>
                <a:off x="5921982" y="532454"/>
                <a:ext cx="298" cy="270"/>
              </p14:xfrm>
            </p:contentPart>
          </mc:Choice>
          <mc:Fallback xmlns="">
            <p:pic>
              <p:nvPicPr>
                <p:cNvPr id="313" name="Tinta 312">
                  <a:extLst>
                    <a:ext uri="{FF2B5EF4-FFF2-40B4-BE49-F238E27FC236}">
                      <a16:creationId xmlns:a16="http://schemas.microsoft.com/office/drawing/2014/main" id="{4E55CD44-B6C7-C241-B819-D17CE2482E2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14830" y="525974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4" name="Tinta 313">
                  <a:extLst>
                    <a:ext uri="{FF2B5EF4-FFF2-40B4-BE49-F238E27FC236}">
                      <a16:creationId xmlns:a16="http://schemas.microsoft.com/office/drawing/2014/main" id="{56B2A9A0-64A6-1C4B-8115-8ADAA4DF7842}"/>
                    </a:ext>
                  </a:extLst>
                </p14:cNvPr>
                <p14:cNvContentPartPr/>
                <p14:nvPr/>
              </p14:nvContentPartPr>
              <p14:xfrm>
                <a:off x="5969883" y="467270"/>
                <a:ext cx="298" cy="270"/>
              </p14:xfrm>
            </p:contentPart>
          </mc:Choice>
          <mc:Fallback xmlns="">
            <p:pic>
              <p:nvPicPr>
                <p:cNvPr id="314" name="Tinta 313">
                  <a:extLst>
                    <a:ext uri="{FF2B5EF4-FFF2-40B4-BE49-F238E27FC236}">
                      <a16:creationId xmlns:a16="http://schemas.microsoft.com/office/drawing/2014/main" id="{56B2A9A0-64A6-1C4B-8115-8ADAA4DF784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62433" y="460520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5" name="Tinta 314">
                  <a:extLst>
                    <a:ext uri="{FF2B5EF4-FFF2-40B4-BE49-F238E27FC236}">
                      <a16:creationId xmlns:a16="http://schemas.microsoft.com/office/drawing/2014/main" id="{C7047AEA-F582-CE41-A0B9-8CA8AE646E72}"/>
                    </a:ext>
                  </a:extLst>
                </p14:cNvPr>
                <p14:cNvContentPartPr/>
                <p14:nvPr/>
              </p14:nvContentPartPr>
              <p14:xfrm>
                <a:off x="6012131" y="435084"/>
                <a:ext cx="298" cy="270"/>
              </p14:xfrm>
            </p:contentPart>
          </mc:Choice>
          <mc:Fallback xmlns="">
            <p:pic>
              <p:nvPicPr>
                <p:cNvPr id="315" name="Tinta 314">
                  <a:extLst>
                    <a:ext uri="{FF2B5EF4-FFF2-40B4-BE49-F238E27FC236}">
                      <a16:creationId xmlns:a16="http://schemas.microsoft.com/office/drawing/2014/main" id="{C7047AEA-F582-CE41-A0B9-8CA8AE646E7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04979" y="428334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6" name="Tinta 315">
                  <a:extLst>
                    <a:ext uri="{FF2B5EF4-FFF2-40B4-BE49-F238E27FC236}">
                      <a16:creationId xmlns:a16="http://schemas.microsoft.com/office/drawing/2014/main" id="{E5EC83BA-3A05-F54F-B0B2-8C0E5B575500}"/>
                    </a:ext>
                  </a:extLst>
                </p14:cNvPr>
                <p14:cNvContentPartPr/>
                <p14:nvPr/>
              </p14:nvContentPartPr>
              <p14:xfrm>
                <a:off x="6105254" y="568427"/>
                <a:ext cx="298" cy="270"/>
              </p14:xfrm>
            </p:contentPart>
          </mc:Choice>
          <mc:Fallback xmlns="">
            <p:pic>
              <p:nvPicPr>
                <p:cNvPr id="316" name="Tinta 315">
                  <a:extLst>
                    <a:ext uri="{FF2B5EF4-FFF2-40B4-BE49-F238E27FC236}">
                      <a16:creationId xmlns:a16="http://schemas.microsoft.com/office/drawing/2014/main" id="{E5EC83BA-3A05-F54F-B0B2-8C0E5B57550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98102" y="561677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7" name="Tinta 316">
                  <a:extLst>
                    <a:ext uri="{FF2B5EF4-FFF2-40B4-BE49-F238E27FC236}">
                      <a16:creationId xmlns:a16="http://schemas.microsoft.com/office/drawing/2014/main" id="{7CAC2638-6A9F-B542-9C83-6C3DD1986779}"/>
                    </a:ext>
                  </a:extLst>
                </p14:cNvPr>
                <p14:cNvContentPartPr/>
                <p14:nvPr/>
              </p14:nvContentPartPr>
              <p14:xfrm>
                <a:off x="5860098" y="365302"/>
                <a:ext cx="298" cy="270"/>
              </p14:xfrm>
            </p:contentPart>
          </mc:Choice>
          <mc:Fallback xmlns="">
            <p:pic>
              <p:nvPicPr>
                <p:cNvPr id="317" name="Tinta 316">
                  <a:extLst>
                    <a:ext uri="{FF2B5EF4-FFF2-40B4-BE49-F238E27FC236}">
                      <a16:creationId xmlns:a16="http://schemas.microsoft.com/office/drawing/2014/main" id="{7CAC2638-6A9F-B542-9C83-6C3DD198677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52648" y="358552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8" name="Tinta 317">
                  <a:extLst>
                    <a:ext uri="{FF2B5EF4-FFF2-40B4-BE49-F238E27FC236}">
                      <a16:creationId xmlns:a16="http://schemas.microsoft.com/office/drawing/2014/main" id="{192F5DD6-0D29-F848-A3D2-B4B8A9B13B63}"/>
                    </a:ext>
                  </a:extLst>
                </p14:cNvPr>
                <p14:cNvContentPartPr/>
                <p14:nvPr/>
              </p14:nvContentPartPr>
              <p14:xfrm>
                <a:off x="5914841" y="380448"/>
                <a:ext cx="298" cy="270"/>
              </p14:xfrm>
            </p:contentPart>
          </mc:Choice>
          <mc:Fallback xmlns="">
            <p:pic>
              <p:nvPicPr>
                <p:cNvPr id="318" name="Tinta 317">
                  <a:extLst>
                    <a:ext uri="{FF2B5EF4-FFF2-40B4-BE49-F238E27FC236}">
                      <a16:creationId xmlns:a16="http://schemas.microsoft.com/office/drawing/2014/main" id="{192F5DD6-0D29-F848-A3D2-B4B8A9B13B6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07391" y="373698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9" name="Tinta 318">
                  <a:extLst>
                    <a:ext uri="{FF2B5EF4-FFF2-40B4-BE49-F238E27FC236}">
                      <a16:creationId xmlns:a16="http://schemas.microsoft.com/office/drawing/2014/main" id="{ECAC3B7A-03A6-2849-B397-B6E19587BB24}"/>
                    </a:ext>
                  </a:extLst>
                </p14:cNvPr>
                <p14:cNvContentPartPr/>
                <p14:nvPr/>
              </p14:nvContentPartPr>
              <p14:xfrm>
                <a:off x="5850279" y="312289"/>
                <a:ext cx="298" cy="270"/>
              </p14:xfrm>
            </p:contentPart>
          </mc:Choice>
          <mc:Fallback xmlns="">
            <p:pic>
              <p:nvPicPr>
                <p:cNvPr id="319" name="Tinta 318">
                  <a:extLst>
                    <a:ext uri="{FF2B5EF4-FFF2-40B4-BE49-F238E27FC236}">
                      <a16:creationId xmlns:a16="http://schemas.microsoft.com/office/drawing/2014/main" id="{ECAC3B7A-03A6-2849-B397-B6E19587BB2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42829" y="305539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0" name="Tinta 319">
                  <a:extLst>
                    <a:ext uri="{FF2B5EF4-FFF2-40B4-BE49-F238E27FC236}">
                      <a16:creationId xmlns:a16="http://schemas.microsoft.com/office/drawing/2014/main" id="{2EAC35B8-57FA-D84D-8A67-6A9D5EB6B4E5}"/>
                    </a:ext>
                  </a:extLst>
                </p14:cNvPr>
                <p14:cNvContentPartPr/>
                <p14:nvPr/>
              </p14:nvContentPartPr>
              <p14:xfrm>
                <a:off x="5927932" y="310666"/>
                <a:ext cx="298" cy="270"/>
              </p14:xfrm>
            </p:contentPart>
          </mc:Choice>
          <mc:Fallback xmlns="">
            <p:pic>
              <p:nvPicPr>
                <p:cNvPr id="320" name="Tinta 319">
                  <a:extLst>
                    <a:ext uri="{FF2B5EF4-FFF2-40B4-BE49-F238E27FC236}">
                      <a16:creationId xmlns:a16="http://schemas.microsoft.com/office/drawing/2014/main" id="{2EAC35B8-57FA-D84D-8A67-6A9D5EB6B4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20482" y="304186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1" name="Tinta 320">
                  <a:extLst>
                    <a:ext uri="{FF2B5EF4-FFF2-40B4-BE49-F238E27FC236}">
                      <a16:creationId xmlns:a16="http://schemas.microsoft.com/office/drawing/2014/main" id="{D0B7E725-7FE3-9144-B080-7A2DB93953FA}"/>
                    </a:ext>
                  </a:extLst>
                </p14:cNvPr>
                <p14:cNvContentPartPr/>
                <p14:nvPr/>
              </p14:nvContentPartPr>
              <p14:xfrm>
                <a:off x="5994874" y="339066"/>
                <a:ext cx="298" cy="270"/>
              </p14:xfrm>
            </p:contentPart>
          </mc:Choice>
          <mc:Fallback xmlns="">
            <p:pic>
              <p:nvPicPr>
                <p:cNvPr id="321" name="Tinta 320">
                  <a:extLst>
                    <a:ext uri="{FF2B5EF4-FFF2-40B4-BE49-F238E27FC236}">
                      <a16:creationId xmlns:a16="http://schemas.microsoft.com/office/drawing/2014/main" id="{D0B7E725-7FE3-9144-B080-7A2DB93953F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87424" y="332316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2" name="Tinta 321">
                  <a:extLst>
                    <a:ext uri="{FF2B5EF4-FFF2-40B4-BE49-F238E27FC236}">
                      <a16:creationId xmlns:a16="http://schemas.microsoft.com/office/drawing/2014/main" id="{0C135F0B-3898-2F48-B794-A3619C1687A6}"/>
                    </a:ext>
                  </a:extLst>
                </p14:cNvPr>
                <p14:cNvContentPartPr/>
                <p14:nvPr/>
              </p14:nvContentPartPr>
              <p14:xfrm>
                <a:off x="5842544" y="235745"/>
                <a:ext cx="298" cy="270"/>
              </p14:xfrm>
            </p:contentPart>
          </mc:Choice>
          <mc:Fallback xmlns="">
            <p:pic>
              <p:nvPicPr>
                <p:cNvPr id="322" name="Tinta 321">
                  <a:extLst>
                    <a:ext uri="{FF2B5EF4-FFF2-40B4-BE49-F238E27FC236}">
                      <a16:creationId xmlns:a16="http://schemas.microsoft.com/office/drawing/2014/main" id="{0C135F0B-3898-2F48-B794-A3619C1687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35094" y="228995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3" name="Tinta 322">
                  <a:extLst>
                    <a:ext uri="{FF2B5EF4-FFF2-40B4-BE49-F238E27FC236}">
                      <a16:creationId xmlns:a16="http://schemas.microsoft.com/office/drawing/2014/main" id="{7BDE2C18-AF9D-DE4A-98B4-00BA36BCF495}"/>
                    </a:ext>
                  </a:extLst>
                </p14:cNvPr>
                <p14:cNvContentPartPr/>
                <p14:nvPr/>
              </p14:nvContentPartPr>
              <p14:xfrm>
                <a:off x="5905618" y="259546"/>
                <a:ext cx="298" cy="270"/>
              </p14:xfrm>
            </p:contentPart>
          </mc:Choice>
          <mc:Fallback xmlns="">
            <p:pic>
              <p:nvPicPr>
                <p:cNvPr id="323" name="Tinta 322">
                  <a:extLst>
                    <a:ext uri="{FF2B5EF4-FFF2-40B4-BE49-F238E27FC236}">
                      <a16:creationId xmlns:a16="http://schemas.microsoft.com/office/drawing/2014/main" id="{7BDE2C18-AF9D-DE4A-98B4-00BA36BCF4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98168" y="252796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4" name="Tinta 323">
                  <a:extLst>
                    <a:ext uri="{FF2B5EF4-FFF2-40B4-BE49-F238E27FC236}">
                      <a16:creationId xmlns:a16="http://schemas.microsoft.com/office/drawing/2014/main" id="{2ED3FACA-65B8-7147-B61E-C7264C1B2972}"/>
                    </a:ext>
                  </a:extLst>
                </p14:cNvPr>
                <p14:cNvContentPartPr/>
                <p14:nvPr/>
              </p14:nvContentPartPr>
              <p14:xfrm>
                <a:off x="5920197" y="214377"/>
                <a:ext cx="298" cy="270"/>
              </p14:xfrm>
            </p:contentPart>
          </mc:Choice>
          <mc:Fallback xmlns="">
            <p:pic>
              <p:nvPicPr>
                <p:cNvPr id="324" name="Tinta 323">
                  <a:extLst>
                    <a:ext uri="{FF2B5EF4-FFF2-40B4-BE49-F238E27FC236}">
                      <a16:creationId xmlns:a16="http://schemas.microsoft.com/office/drawing/2014/main" id="{2ED3FACA-65B8-7147-B61E-C7264C1B297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12747" y="207627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5" name="Tinta 324">
                  <a:extLst>
                    <a:ext uri="{FF2B5EF4-FFF2-40B4-BE49-F238E27FC236}">
                      <a16:creationId xmlns:a16="http://schemas.microsoft.com/office/drawing/2014/main" id="{989582AE-C986-3F44-B31C-E1BCF4775144}"/>
                    </a:ext>
                  </a:extLst>
                </p14:cNvPr>
                <p14:cNvContentPartPr/>
                <p14:nvPr/>
              </p14:nvContentPartPr>
              <p14:xfrm>
                <a:off x="5972263" y="210591"/>
                <a:ext cx="298" cy="270"/>
              </p14:xfrm>
            </p:contentPart>
          </mc:Choice>
          <mc:Fallback xmlns="">
            <p:pic>
              <p:nvPicPr>
                <p:cNvPr id="325" name="Tinta 324">
                  <a:extLst>
                    <a:ext uri="{FF2B5EF4-FFF2-40B4-BE49-F238E27FC236}">
                      <a16:creationId xmlns:a16="http://schemas.microsoft.com/office/drawing/2014/main" id="{989582AE-C986-3F44-B31C-E1BCF477514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65111" y="203841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6" name="Tinta 325">
                  <a:extLst>
                    <a:ext uri="{FF2B5EF4-FFF2-40B4-BE49-F238E27FC236}">
                      <a16:creationId xmlns:a16="http://schemas.microsoft.com/office/drawing/2014/main" id="{D04C1856-4030-4746-A2BD-F96E53803425}"/>
                    </a:ext>
                  </a:extLst>
                </p14:cNvPr>
                <p14:cNvContentPartPr/>
                <p14:nvPr/>
              </p14:nvContentPartPr>
              <p14:xfrm>
                <a:off x="5991899" y="264685"/>
                <a:ext cx="298" cy="270"/>
              </p14:xfrm>
            </p:contentPart>
          </mc:Choice>
          <mc:Fallback xmlns="">
            <p:pic>
              <p:nvPicPr>
                <p:cNvPr id="326" name="Tinta 325">
                  <a:extLst>
                    <a:ext uri="{FF2B5EF4-FFF2-40B4-BE49-F238E27FC236}">
                      <a16:creationId xmlns:a16="http://schemas.microsoft.com/office/drawing/2014/main" id="{D04C1856-4030-4746-A2BD-F96E5380342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84747" y="257935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7" name="Tinta 326">
                  <a:extLst>
                    <a:ext uri="{FF2B5EF4-FFF2-40B4-BE49-F238E27FC236}">
                      <a16:creationId xmlns:a16="http://schemas.microsoft.com/office/drawing/2014/main" id="{9DAE7696-2091-C24C-AAEB-6DB83459A43B}"/>
                    </a:ext>
                  </a:extLst>
                </p14:cNvPr>
                <p14:cNvContentPartPr/>
                <p14:nvPr/>
              </p14:nvContentPartPr>
              <p14:xfrm>
                <a:off x="6049916" y="234392"/>
                <a:ext cx="298" cy="270"/>
              </p14:xfrm>
            </p:contentPart>
          </mc:Choice>
          <mc:Fallback xmlns="">
            <p:pic>
              <p:nvPicPr>
                <p:cNvPr id="327" name="Tinta 326">
                  <a:extLst>
                    <a:ext uri="{FF2B5EF4-FFF2-40B4-BE49-F238E27FC236}">
                      <a16:creationId xmlns:a16="http://schemas.microsoft.com/office/drawing/2014/main" id="{9DAE7696-2091-C24C-AAEB-6DB83459A43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42764" y="227912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8" name="Tinta 327">
                  <a:extLst>
                    <a:ext uri="{FF2B5EF4-FFF2-40B4-BE49-F238E27FC236}">
                      <a16:creationId xmlns:a16="http://schemas.microsoft.com/office/drawing/2014/main" id="{F8149212-2780-4347-8EFC-0FC36DD502A4}"/>
                    </a:ext>
                  </a:extLst>
                </p14:cNvPr>
                <p14:cNvContentPartPr/>
                <p14:nvPr/>
              </p14:nvContentPartPr>
              <p14:xfrm>
                <a:off x="6050511" y="266579"/>
                <a:ext cx="298" cy="270"/>
              </p14:xfrm>
            </p:contentPart>
          </mc:Choice>
          <mc:Fallback xmlns="">
            <p:pic>
              <p:nvPicPr>
                <p:cNvPr id="328" name="Tinta 327">
                  <a:extLst>
                    <a:ext uri="{FF2B5EF4-FFF2-40B4-BE49-F238E27FC236}">
                      <a16:creationId xmlns:a16="http://schemas.microsoft.com/office/drawing/2014/main" id="{F8149212-2780-4347-8EFC-0FC36DD502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43061" y="260099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9" name="Tinta 328">
                  <a:extLst>
                    <a:ext uri="{FF2B5EF4-FFF2-40B4-BE49-F238E27FC236}">
                      <a16:creationId xmlns:a16="http://schemas.microsoft.com/office/drawing/2014/main" id="{82992120-33B1-B84D-8F2F-24218F1D4105}"/>
                    </a:ext>
                  </a:extLst>
                </p14:cNvPr>
                <p14:cNvContentPartPr/>
                <p14:nvPr/>
              </p14:nvContentPartPr>
              <p14:xfrm>
                <a:off x="6218907" y="385587"/>
                <a:ext cx="298" cy="270"/>
              </p14:xfrm>
            </p:contentPart>
          </mc:Choice>
          <mc:Fallback xmlns="">
            <p:pic>
              <p:nvPicPr>
                <p:cNvPr id="329" name="Tinta 328">
                  <a:extLst>
                    <a:ext uri="{FF2B5EF4-FFF2-40B4-BE49-F238E27FC236}">
                      <a16:creationId xmlns:a16="http://schemas.microsoft.com/office/drawing/2014/main" id="{82992120-33B1-B84D-8F2F-24218F1D410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11755" y="378837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9" name="Agrupar 528">
            <a:extLst>
              <a:ext uri="{FF2B5EF4-FFF2-40B4-BE49-F238E27FC236}">
                <a16:creationId xmlns:a16="http://schemas.microsoft.com/office/drawing/2014/main" id="{BD91D304-8E0B-5A4D-8A2E-84F70328D103}"/>
              </a:ext>
            </a:extLst>
          </p:cNvPr>
          <p:cNvGrpSpPr/>
          <p:nvPr/>
        </p:nvGrpSpPr>
        <p:grpSpPr>
          <a:xfrm>
            <a:off x="8143372" y="43229"/>
            <a:ext cx="816646" cy="548375"/>
            <a:chOff x="8143372" y="185403"/>
            <a:chExt cx="816646" cy="548375"/>
          </a:xfrm>
        </p:grpSpPr>
        <p:sp>
          <p:nvSpPr>
            <p:cNvPr id="204" name="Nuvem 203">
              <a:extLst>
                <a:ext uri="{FF2B5EF4-FFF2-40B4-BE49-F238E27FC236}">
                  <a16:creationId xmlns:a16="http://schemas.microsoft.com/office/drawing/2014/main" id="{7F282B87-8BA4-0545-886B-300CBD696A3B}"/>
                </a:ext>
              </a:extLst>
            </p:cNvPr>
            <p:cNvSpPr/>
            <p:nvPr/>
          </p:nvSpPr>
          <p:spPr>
            <a:xfrm>
              <a:off x="8143372" y="185403"/>
              <a:ext cx="816646" cy="548375"/>
            </a:xfrm>
            <a:prstGeom prst="cloud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6" name="Tinta 365">
                  <a:extLst>
                    <a:ext uri="{FF2B5EF4-FFF2-40B4-BE49-F238E27FC236}">
                      <a16:creationId xmlns:a16="http://schemas.microsoft.com/office/drawing/2014/main" id="{00191582-65F5-1F4B-8A34-C0AFA61A665A}"/>
                    </a:ext>
                  </a:extLst>
                </p14:cNvPr>
                <p14:cNvContentPartPr/>
                <p14:nvPr/>
              </p14:nvContentPartPr>
              <p14:xfrm>
                <a:off x="8378561" y="314510"/>
                <a:ext cx="298" cy="270"/>
              </p14:xfrm>
            </p:contentPart>
          </mc:Choice>
          <mc:Fallback xmlns="">
            <p:pic>
              <p:nvPicPr>
                <p:cNvPr id="366" name="Tinta 365">
                  <a:extLst>
                    <a:ext uri="{FF2B5EF4-FFF2-40B4-BE49-F238E27FC236}">
                      <a16:creationId xmlns:a16="http://schemas.microsoft.com/office/drawing/2014/main" id="{00191582-65F5-1F4B-8A34-C0AFA61A665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70813" y="307490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7" name="Tinta 366">
                  <a:extLst>
                    <a:ext uri="{FF2B5EF4-FFF2-40B4-BE49-F238E27FC236}">
                      <a16:creationId xmlns:a16="http://schemas.microsoft.com/office/drawing/2014/main" id="{9C7D2884-CFE3-3445-8943-B70855035338}"/>
                    </a:ext>
                  </a:extLst>
                </p14:cNvPr>
                <p14:cNvContentPartPr/>
                <p14:nvPr/>
              </p14:nvContentPartPr>
              <p14:xfrm>
                <a:off x="8435090" y="298823"/>
                <a:ext cx="298" cy="270"/>
              </p14:xfrm>
            </p:contentPart>
          </mc:Choice>
          <mc:Fallback xmlns="">
            <p:pic>
              <p:nvPicPr>
                <p:cNvPr id="367" name="Tinta 366">
                  <a:extLst>
                    <a:ext uri="{FF2B5EF4-FFF2-40B4-BE49-F238E27FC236}">
                      <a16:creationId xmlns:a16="http://schemas.microsoft.com/office/drawing/2014/main" id="{9C7D2884-CFE3-3445-8943-B708550353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27342" y="291803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8" name="Tinta 367">
                  <a:extLst>
                    <a:ext uri="{FF2B5EF4-FFF2-40B4-BE49-F238E27FC236}">
                      <a16:creationId xmlns:a16="http://schemas.microsoft.com/office/drawing/2014/main" id="{2084B1E6-7DF1-7348-B15D-78722E09F467}"/>
                    </a:ext>
                  </a:extLst>
                </p14:cNvPr>
                <p14:cNvContentPartPr/>
                <p14:nvPr/>
              </p14:nvContentPartPr>
              <p14:xfrm>
                <a:off x="8545173" y="345615"/>
                <a:ext cx="298" cy="270"/>
              </p14:xfrm>
            </p:contentPart>
          </mc:Choice>
          <mc:Fallback xmlns="">
            <p:pic>
              <p:nvPicPr>
                <p:cNvPr id="368" name="Tinta 367">
                  <a:extLst>
                    <a:ext uri="{FF2B5EF4-FFF2-40B4-BE49-F238E27FC236}">
                      <a16:creationId xmlns:a16="http://schemas.microsoft.com/office/drawing/2014/main" id="{2084B1E6-7DF1-7348-B15D-78722E09F46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37425" y="33859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9" name="Tinta 368">
                  <a:extLst>
                    <a:ext uri="{FF2B5EF4-FFF2-40B4-BE49-F238E27FC236}">
                      <a16:creationId xmlns:a16="http://schemas.microsoft.com/office/drawing/2014/main" id="{7FD6F7DC-65C2-4E43-A844-81091CE9BE73}"/>
                    </a:ext>
                  </a:extLst>
                </p14:cNvPr>
                <p14:cNvContentPartPr/>
                <p14:nvPr/>
              </p14:nvContentPartPr>
              <p14:xfrm>
                <a:off x="8511553" y="351295"/>
                <a:ext cx="298" cy="270"/>
              </p14:xfrm>
            </p:contentPart>
          </mc:Choice>
          <mc:Fallback xmlns="">
            <p:pic>
              <p:nvPicPr>
                <p:cNvPr id="369" name="Tinta 368">
                  <a:extLst>
                    <a:ext uri="{FF2B5EF4-FFF2-40B4-BE49-F238E27FC236}">
                      <a16:creationId xmlns:a16="http://schemas.microsoft.com/office/drawing/2014/main" id="{7FD6F7DC-65C2-4E43-A844-81091CE9BE7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03805" y="34427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0" name="Tinta 369">
                  <a:extLst>
                    <a:ext uri="{FF2B5EF4-FFF2-40B4-BE49-F238E27FC236}">
                      <a16:creationId xmlns:a16="http://schemas.microsoft.com/office/drawing/2014/main" id="{B2F8C60C-328E-974A-AF97-2D4A85DC11EC}"/>
                    </a:ext>
                  </a:extLst>
                </p14:cNvPr>
                <p14:cNvContentPartPr/>
                <p14:nvPr/>
              </p14:nvContentPartPr>
              <p14:xfrm>
                <a:off x="8793900" y="294495"/>
                <a:ext cx="298" cy="270"/>
              </p14:xfrm>
            </p:contentPart>
          </mc:Choice>
          <mc:Fallback xmlns="">
            <p:pic>
              <p:nvPicPr>
                <p:cNvPr id="370" name="Tinta 369">
                  <a:extLst>
                    <a:ext uri="{FF2B5EF4-FFF2-40B4-BE49-F238E27FC236}">
                      <a16:creationId xmlns:a16="http://schemas.microsoft.com/office/drawing/2014/main" id="{B2F8C60C-328E-974A-AF97-2D4A85DC11E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86152" y="28747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1" name="Tinta 370">
                  <a:extLst>
                    <a:ext uri="{FF2B5EF4-FFF2-40B4-BE49-F238E27FC236}">
                      <a16:creationId xmlns:a16="http://schemas.microsoft.com/office/drawing/2014/main" id="{AF0CCE8B-6829-FD44-B89A-F25AF94F8D21}"/>
                    </a:ext>
                  </a:extLst>
                </p14:cNvPr>
                <p14:cNvContentPartPr/>
                <p14:nvPr/>
              </p14:nvContentPartPr>
              <p14:xfrm>
                <a:off x="8337801" y="386456"/>
                <a:ext cx="298" cy="270"/>
              </p14:xfrm>
            </p:contentPart>
          </mc:Choice>
          <mc:Fallback xmlns="">
            <p:pic>
              <p:nvPicPr>
                <p:cNvPr id="371" name="Tinta 370">
                  <a:extLst>
                    <a:ext uri="{FF2B5EF4-FFF2-40B4-BE49-F238E27FC236}">
                      <a16:creationId xmlns:a16="http://schemas.microsoft.com/office/drawing/2014/main" id="{AF0CCE8B-6829-FD44-B89A-F25AF94F8D2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30053" y="379436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2" name="Tinta 371">
                  <a:extLst>
                    <a:ext uri="{FF2B5EF4-FFF2-40B4-BE49-F238E27FC236}">
                      <a16:creationId xmlns:a16="http://schemas.microsoft.com/office/drawing/2014/main" id="{6E8A7855-5686-C540-9F3B-3B1FAF06A1E5}"/>
                    </a:ext>
                  </a:extLst>
                </p14:cNvPr>
                <p14:cNvContentPartPr/>
                <p14:nvPr/>
              </p14:nvContentPartPr>
              <p14:xfrm>
                <a:off x="8427950" y="385645"/>
                <a:ext cx="298" cy="270"/>
              </p14:xfrm>
            </p:contentPart>
          </mc:Choice>
          <mc:Fallback xmlns="">
            <p:pic>
              <p:nvPicPr>
                <p:cNvPr id="372" name="Tinta 371">
                  <a:extLst>
                    <a:ext uri="{FF2B5EF4-FFF2-40B4-BE49-F238E27FC236}">
                      <a16:creationId xmlns:a16="http://schemas.microsoft.com/office/drawing/2014/main" id="{6E8A7855-5686-C540-9F3B-3B1FAF06A1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20202" y="37862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3" name="Tinta 372">
                  <a:extLst>
                    <a:ext uri="{FF2B5EF4-FFF2-40B4-BE49-F238E27FC236}">
                      <a16:creationId xmlns:a16="http://schemas.microsoft.com/office/drawing/2014/main" id="{8F11F083-DA5F-3546-9737-4DF400FDA487}"/>
                    </a:ext>
                  </a:extLst>
                </p14:cNvPr>
                <p14:cNvContentPartPr/>
                <p14:nvPr/>
              </p14:nvContentPartPr>
              <p14:xfrm>
                <a:off x="8461272" y="364548"/>
                <a:ext cx="298" cy="270"/>
              </p14:xfrm>
            </p:contentPart>
          </mc:Choice>
          <mc:Fallback xmlns="">
            <p:pic>
              <p:nvPicPr>
                <p:cNvPr id="373" name="Tinta 372">
                  <a:extLst>
                    <a:ext uri="{FF2B5EF4-FFF2-40B4-BE49-F238E27FC236}">
                      <a16:creationId xmlns:a16="http://schemas.microsoft.com/office/drawing/2014/main" id="{8F11F083-DA5F-3546-9737-4DF400FDA4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53524" y="357528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4" name="Tinta 373">
                  <a:extLst>
                    <a:ext uri="{FF2B5EF4-FFF2-40B4-BE49-F238E27FC236}">
                      <a16:creationId xmlns:a16="http://schemas.microsoft.com/office/drawing/2014/main" id="{CD38E439-F669-6548-A22D-2714152DA537}"/>
                    </a:ext>
                  </a:extLst>
                </p14:cNvPr>
                <p14:cNvContentPartPr/>
                <p14:nvPr/>
              </p14:nvContentPartPr>
              <p14:xfrm>
                <a:off x="8484776" y="416749"/>
                <a:ext cx="298" cy="270"/>
              </p14:xfrm>
            </p:contentPart>
          </mc:Choice>
          <mc:Fallback xmlns="">
            <p:pic>
              <p:nvPicPr>
                <p:cNvPr id="374" name="Tinta 373">
                  <a:extLst>
                    <a:ext uri="{FF2B5EF4-FFF2-40B4-BE49-F238E27FC236}">
                      <a16:creationId xmlns:a16="http://schemas.microsoft.com/office/drawing/2014/main" id="{CD38E439-F669-6548-A22D-2714152DA5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77028" y="409729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5" name="Tinta 374">
                  <a:extLst>
                    <a:ext uri="{FF2B5EF4-FFF2-40B4-BE49-F238E27FC236}">
                      <a16:creationId xmlns:a16="http://schemas.microsoft.com/office/drawing/2014/main" id="{7C297357-5633-974D-916E-2BAA393C118A}"/>
                    </a:ext>
                  </a:extLst>
                </p14:cNvPr>
                <p14:cNvContentPartPr/>
                <p14:nvPr/>
              </p14:nvContentPartPr>
              <p14:xfrm>
                <a:off x="8436875" y="414856"/>
                <a:ext cx="298" cy="270"/>
              </p14:xfrm>
            </p:contentPart>
          </mc:Choice>
          <mc:Fallback xmlns="">
            <p:pic>
              <p:nvPicPr>
                <p:cNvPr id="375" name="Tinta 374">
                  <a:extLst>
                    <a:ext uri="{FF2B5EF4-FFF2-40B4-BE49-F238E27FC236}">
                      <a16:creationId xmlns:a16="http://schemas.microsoft.com/office/drawing/2014/main" id="{7C297357-5633-974D-916E-2BAA393C11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29127" y="407836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6" name="Tinta 375">
                  <a:extLst>
                    <a:ext uri="{FF2B5EF4-FFF2-40B4-BE49-F238E27FC236}">
                      <a16:creationId xmlns:a16="http://schemas.microsoft.com/office/drawing/2014/main" id="{A344F362-0A8F-7442-9D8B-31DB46AC9E14}"/>
                    </a:ext>
                  </a:extLst>
                </p14:cNvPr>
                <p14:cNvContentPartPr/>
                <p14:nvPr/>
              </p14:nvContentPartPr>
              <p14:xfrm>
                <a:off x="8447883" y="454075"/>
                <a:ext cx="298" cy="270"/>
              </p14:xfrm>
            </p:contentPart>
          </mc:Choice>
          <mc:Fallback xmlns="">
            <p:pic>
              <p:nvPicPr>
                <p:cNvPr id="376" name="Tinta 375">
                  <a:extLst>
                    <a:ext uri="{FF2B5EF4-FFF2-40B4-BE49-F238E27FC236}">
                      <a16:creationId xmlns:a16="http://schemas.microsoft.com/office/drawing/2014/main" id="{A344F362-0A8F-7442-9D8B-31DB46AC9E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40135" y="44705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7" name="Tinta 376">
                  <a:extLst>
                    <a:ext uri="{FF2B5EF4-FFF2-40B4-BE49-F238E27FC236}">
                      <a16:creationId xmlns:a16="http://schemas.microsoft.com/office/drawing/2014/main" id="{3773349F-EDA1-C545-B28E-57DB9F13D1E2}"/>
                    </a:ext>
                  </a:extLst>
                </p14:cNvPr>
                <p14:cNvContentPartPr/>
                <p14:nvPr/>
              </p14:nvContentPartPr>
              <p14:xfrm>
                <a:off x="8353272" y="439199"/>
                <a:ext cx="298" cy="270"/>
              </p14:xfrm>
            </p:contentPart>
          </mc:Choice>
          <mc:Fallback xmlns="">
            <p:pic>
              <p:nvPicPr>
                <p:cNvPr id="377" name="Tinta 376">
                  <a:extLst>
                    <a:ext uri="{FF2B5EF4-FFF2-40B4-BE49-F238E27FC236}">
                      <a16:creationId xmlns:a16="http://schemas.microsoft.com/office/drawing/2014/main" id="{3773349F-EDA1-C545-B28E-57DB9F13D1E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45524" y="432179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8" name="Tinta 377">
                  <a:extLst>
                    <a:ext uri="{FF2B5EF4-FFF2-40B4-BE49-F238E27FC236}">
                      <a16:creationId xmlns:a16="http://schemas.microsoft.com/office/drawing/2014/main" id="{ED1D753D-8525-FE43-B27A-914B445B907A}"/>
                    </a:ext>
                  </a:extLst>
                </p14:cNvPr>
                <p14:cNvContentPartPr/>
                <p14:nvPr/>
              </p14:nvContentPartPr>
              <p14:xfrm>
                <a:off x="8288412" y="470574"/>
                <a:ext cx="298" cy="270"/>
              </p14:xfrm>
            </p:contentPart>
          </mc:Choice>
          <mc:Fallback xmlns="">
            <p:pic>
              <p:nvPicPr>
                <p:cNvPr id="378" name="Tinta 377">
                  <a:extLst>
                    <a:ext uri="{FF2B5EF4-FFF2-40B4-BE49-F238E27FC236}">
                      <a16:creationId xmlns:a16="http://schemas.microsoft.com/office/drawing/2014/main" id="{ED1D753D-8525-FE43-B27A-914B445B907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80664" y="463554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9" name="Tinta 378">
                  <a:extLst>
                    <a:ext uri="{FF2B5EF4-FFF2-40B4-BE49-F238E27FC236}">
                      <a16:creationId xmlns:a16="http://schemas.microsoft.com/office/drawing/2014/main" id="{53B4493D-19B3-5A4D-900A-B0A7601C0F62}"/>
                    </a:ext>
                  </a:extLst>
                </p14:cNvPr>
                <p14:cNvContentPartPr/>
                <p14:nvPr/>
              </p14:nvContentPartPr>
              <p14:xfrm>
                <a:off x="8280974" y="585525"/>
                <a:ext cx="298" cy="270"/>
              </p14:xfrm>
            </p:contentPart>
          </mc:Choice>
          <mc:Fallback xmlns="">
            <p:pic>
              <p:nvPicPr>
                <p:cNvPr id="379" name="Tinta 378">
                  <a:extLst>
                    <a:ext uri="{FF2B5EF4-FFF2-40B4-BE49-F238E27FC236}">
                      <a16:creationId xmlns:a16="http://schemas.microsoft.com/office/drawing/2014/main" id="{53B4493D-19B3-5A4D-900A-B0A7601C0F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73226" y="57850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0" name="Tinta 379">
                  <a:extLst>
                    <a:ext uri="{FF2B5EF4-FFF2-40B4-BE49-F238E27FC236}">
                      <a16:creationId xmlns:a16="http://schemas.microsoft.com/office/drawing/2014/main" id="{6D2A3299-5BAB-6F43-9CD5-73FFACF6D2D7}"/>
                    </a:ext>
                  </a:extLst>
                </p14:cNvPr>
                <p14:cNvContentPartPr/>
                <p14:nvPr/>
              </p14:nvContentPartPr>
              <p14:xfrm>
                <a:off x="8357140" y="529266"/>
                <a:ext cx="298" cy="270"/>
              </p14:xfrm>
            </p:contentPart>
          </mc:Choice>
          <mc:Fallback xmlns="">
            <p:pic>
              <p:nvPicPr>
                <p:cNvPr id="380" name="Tinta 379">
                  <a:extLst>
                    <a:ext uri="{FF2B5EF4-FFF2-40B4-BE49-F238E27FC236}">
                      <a16:creationId xmlns:a16="http://schemas.microsoft.com/office/drawing/2014/main" id="{6D2A3299-5BAB-6F43-9CD5-73FFACF6D2D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49392" y="522246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1" name="Tinta 380">
                  <a:extLst>
                    <a:ext uri="{FF2B5EF4-FFF2-40B4-BE49-F238E27FC236}">
                      <a16:creationId xmlns:a16="http://schemas.microsoft.com/office/drawing/2014/main" id="{3434C803-8D07-AC48-8642-9D6BDB5C1776}"/>
                    </a:ext>
                  </a:extLst>
                </p14:cNvPr>
                <p14:cNvContentPartPr/>
                <p14:nvPr/>
              </p14:nvContentPartPr>
              <p14:xfrm>
                <a:off x="8410396" y="604187"/>
                <a:ext cx="298" cy="270"/>
              </p14:xfrm>
            </p:contentPart>
          </mc:Choice>
          <mc:Fallback xmlns="">
            <p:pic>
              <p:nvPicPr>
                <p:cNvPr id="381" name="Tinta 380">
                  <a:extLst>
                    <a:ext uri="{FF2B5EF4-FFF2-40B4-BE49-F238E27FC236}">
                      <a16:creationId xmlns:a16="http://schemas.microsoft.com/office/drawing/2014/main" id="{3434C803-8D07-AC48-8642-9D6BDB5C177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02648" y="597167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2" name="Tinta 381">
                  <a:extLst>
                    <a:ext uri="{FF2B5EF4-FFF2-40B4-BE49-F238E27FC236}">
                      <a16:creationId xmlns:a16="http://schemas.microsoft.com/office/drawing/2014/main" id="{222EA7E2-4C3C-C245-990B-0870CF45EB1A}"/>
                    </a:ext>
                  </a:extLst>
                </p14:cNvPr>
                <p14:cNvContentPartPr/>
                <p14:nvPr/>
              </p14:nvContentPartPr>
              <p14:xfrm>
                <a:off x="8404445" y="676133"/>
                <a:ext cx="298" cy="270"/>
              </p14:xfrm>
            </p:contentPart>
          </mc:Choice>
          <mc:Fallback xmlns="">
            <p:pic>
              <p:nvPicPr>
                <p:cNvPr id="382" name="Tinta 381">
                  <a:extLst>
                    <a:ext uri="{FF2B5EF4-FFF2-40B4-BE49-F238E27FC236}">
                      <a16:creationId xmlns:a16="http://schemas.microsoft.com/office/drawing/2014/main" id="{222EA7E2-4C3C-C245-990B-0870CF45EB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6697" y="669113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3" name="Tinta 382">
                  <a:extLst>
                    <a:ext uri="{FF2B5EF4-FFF2-40B4-BE49-F238E27FC236}">
                      <a16:creationId xmlns:a16="http://schemas.microsoft.com/office/drawing/2014/main" id="{827BD19C-DB67-4741-9CFE-106E454E4745}"/>
                    </a:ext>
                  </a:extLst>
                </p14:cNvPr>
                <p14:cNvContentPartPr/>
                <p14:nvPr/>
              </p14:nvContentPartPr>
              <p14:xfrm>
                <a:off x="8460379" y="546036"/>
                <a:ext cx="298" cy="270"/>
              </p14:xfrm>
            </p:contentPart>
          </mc:Choice>
          <mc:Fallback xmlns="">
            <p:pic>
              <p:nvPicPr>
                <p:cNvPr id="383" name="Tinta 382">
                  <a:extLst>
                    <a:ext uri="{FF2B5EF4-FFF2-40B4-BE49-F238E27FC236}">
                      <a16:creationId xmlns:a16="http://schemas.microsoft.com/office/drawing/2014/main" id="{827BD19C-DB67-4741-9CFE-106E454E474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52631" y="539016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4" name="Tinta 383">
                  <a:extLst>
                    <a:ext uri="{FF2B5EF4-FFF2-40B4-BE49-F238E27FC236}">
                      <a16:creationId xmlns:a16="http://schemas.microsoft.com/office/drawing/2014/main" id="{ED8AC7AE-777E-884C-8B92-70EA0376BC5B}"/>
                    </a:ext>
                  </a:extLst>
                </p14:cNvPr>
                <p14:cNvContentPartPr/>
                <p14:nvPr/>
              </p14:nvContentPartPr>
              <p14:xfrm>
                <a:off x="8467222" y="487613"/>
                <a:ext cx="298" cy="270"/>
              </p14:xfrm>
            </p:contentPart>
          </mc:Choice>
          <mc:Fallback xmlns="">
            <p:pic>
              <p:nvPicPr>
                <p:cNvPr id="384" name="Tinta 383">
                  <a:extLst>
                    <a:ext uri="{FF2B5EF4-FFF2-40B4-BE49-F238E27FC236}">
                      <a16:creationId xmlns:a16="http://schemas.microsoft.com/office/drawing/2014/main" id="{ED8AC7AE-777E-884C-8B92-70EA0376BC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59474" y="480593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5" name="Tinta 384">
                  <a:extLst>
                    <a:ext uri="{FF2B5EF4-FFF2-40B4-BE49-F238E27FC236}">
                      <a16:creationId xmlns:a16="http://schemas.microsoft.com/office/drawing/2014/main" id="{DD814406-0568-F44A-B380-CECF8CE0C834}"/>
                    </a:ext>
                  </a:extLst>
                </p14:cNvPr>
                <p14:cNvContentPartPr/>
                <p14:nvPr/>
              </p14:nvContentPartPr>
              <p14:xfrm>
                <a:off x="8405933" y="451640"/>
                <a:ext cx="298" cy="270"/>
              </p14:xfrm>
            </p:contentPart>
          </mc:Choice>
          <mc:Fallback xmlns="">
            <p:pic>
              <p:nvPicPr>
                <p:cNvPr id="385" name="Tinta 384">
                  <a:extLst>
                    <a:ext uri="{FF2B5EF4-FFF2-40B4-BE49-F238E27FC236}">
                      <a16:creationId xmlns:a16="http://schemas.microsoft.com/office/drawing/2014/main" id="{DD814406-0568-F44A-B380-CECF8CE0C83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8185" y="444620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6" name="Tinta 385">
                  <a:extLst>
                    <a:ext uri="{FF2B5EF4-FFF2-40B4-BE49-F238E27FC236}">
                      <a16:creationId xmlns:a16="http://schemas.microsoft.com/office/drawing/2014/main" id="{2B2EBE4D-1541-9947-AE73-B63F7B5B6B6C}"/>
                    </a:ext>
                  </a:extLst>
                </p14:cNvPr>
                <p14:cNvContentPartPr/>
                <p14:nvPr/>
              </p14:nvContentPartPr>
              <p14:xfrm>
                <a:off x="8502032" y="451911"/>
                <a:ext cx="298" cy="270"/>
              </p14:xfrm>
            </p:contentPart>
          </mc:Choice>
          <mc:Fallback xmlns="">
            <p:pic>
              <p:nvPicPr>
                <p:cNvPr id="386" name="Tinta 385">
                  <a:extLst>
                    <a:ext uri="{FF2B5EF4-FFF2-40B4-BE49-F238E27FC236}">
                      <a16:creationId xmlns:a16="http://schemas.microsoft.com/office/drawing/2014/main" id="{2B2EBE4D-1541-9947-AE73-B63F7B5B6B6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94284" y="444891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7" name="Tinta 386">
                  <a:extLst>
                    <a:ext uri="{FF2B5EF4-FFF2-40B4-BE49-F238E27FC236}">
                      <a16:creationId xmlns:a16="http://schemas.microsoft.com/office/drawing/2014/main" id="{6AE442C3-4DF5-6246-8615-B08D529818AA}"/>
                    </a:ext>
                  </a:extLst>
                </p14:cNvPr>
                <p14:cNvContentPartPr/>
                <p14:nvPr/>
              </p14:nvContentPartPr>
              <p14:xfrm>
                <a:off x="8506495" y="507628"/>
                <a:ext cx="298" cy="270"/>
              </p14:xfrm>
            </p:contentPart>
          </mc:Choice>
          <mc:Fallback xmlns="">
            <p:pic>
              <p:nvPicPr>
                <p:cNvPr id="387" name="Tinta 386">
                  <a:extLst>
                    <a:ext uri="{FF2B5EF4-FFF2-40B4-BE49-F238E27FC236}">
                      <a16:creationId xmlns:a16="http://schemas.microsoft.com/office/drawing/2014/main" id="{6AE442C3-4DF5-6246-8615-B08D529818A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98747" y="500608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8" name="Tinta 387">
                  <a:extLst>
                    <a:ext uri="{FF2B5EF4-FFF2-40B4-BE49-F238E27FC236}">
                      <a16:creationId xmlns:a16="http://schemas.microsoft.com/office/drawing/2014/main" id="{35FCDD17-484B-854A-9838-336C3BF9754D}"/>
                    </a:ext>
                  </a:extLst>
                </p14:cNvPr>
                <p14:cNvContentPartPr/>
                <p14:nvPr/>
              </p14:nvContentPartPr>
              <p14:xfrm>
                <a:off x="8557074" y="544413"/>
                <a:ext cx="298" cy="270"/>
              </p14:xfrm>
            </p:contentPart>
          </mc:Choice>
          <mc:Fallback xmlns="">
            <p:pic>
              <p:nvPicPr>
                <p:cNvPr id="388" name="Tinta 387">
                  <a:extLst>
                    <a:ext uri="{FF2B5EF4-FFF2-40B4-BE49-F238E27FC236}">
                      <a16:creationId xmlns:a16="http://schemas.microsoft.com/office/drawing/2014/main" id="{35FCDD17-484B-854A-9838-336C3BF9754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49326" y="537393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9" name="Tinta 388">
                  <a:extLst>
                    <a:ext uri="{FF2B5EF4-FFF2-40B4-BE49-F238E27FC236}">
                      <a16:creationId xmlns:a16="http://schemas.microsoft.com/office/drawing/2014/main" id="{91F8FEEE-C471-914B-A038-4ACF221597E7}"/>
                    </a:ext>
                  </a:extLst>
                </p14:cNvPr>
                <p14:cNvContentPartPr/>
                <p14:nvPr/>
              </p14:nvContentPartPr>
              <p14:xfrm>
                <a:off x="8592776" y="592828"/>
                <a:ext cx="298" cy="270"/>
              </p14:xfrm>
            </p:contentPart>
          </mc:Choice>
          <mc:Fallback xmlns="">
            <p:pic>
              <p:nvPicPr>
                <p:cNvPr id="389" name="Tinta 388">
                  <a:extLst>
                    <a:ext uri="{FF2B5EF4-FFF2-40B4-BE49-F238E27FC236}">
                      <a16:creationId xmlns:a16="http://schemas.microsoft.com/office/drawing/2014/main" id="{91F8FEEE-C471-914B-A038-4ACF221597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85028" y="585808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0" name="Tinta 389">
                  <a:extLst>
                    <a:ext uri="{FF2B5EF4-FFF2-40B4-BE49-F238E27FC236}">
                      <a16:creationId xmlns:a16="http://schemas.microsoft.com/office/drawing/2014/main" id="{270E79BB-A5FC-034F-A458-9CD4E94176E2}"/>
                    </a:ext>
                  </a:extLst>
                </p14:cNvPr>
                <p14:cNvContentPartPr/>
                <p14:nvPr/>
              </p14:nvContentPartPr>
              <p14:xfrm>
                <a:off x="8607354" y="646111"/>
                <a:ext cx="298" cy="270"/>
              </p14:xfrm>
            </p:contentPart>
          </mc:Choice>
          <mc:Fallback xmlns="">
            <p:pic>
              <p:nvPicPr>
                <p:cNvPr id="390" name="Tinta 389">
                  <a:extLst>
                    <a:ext uri="{FF2B5EF4-FFF2-40B4-BE49-F238E27FC236}">
                      <a16:creationId xmlns:a16="http://schemas.microsoft.com/office/drawing/2014/main" id="{270E79BB-A5FC-034F-A458-9CD4E94176E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99606" y="639091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1" name="Tinta 390">
                  <a:extLst>
                    <a:ext uri="{FF2B5EF4-FFF2-40B4-BE49-F238E27FC236}">
                      <a16:creationId xmlns:a16="http://schemas.microsoft.com/office/drawing/2014/main" id="{5A8F6BD8-B3E0-8D46-9849-1DDF0CE13E21}"/>
                    </a:ext>
                  </a:extLst>
                </p14:cNvPr>
                <p14:cNvContentPartPr/>
                <p14:nvPr/>
              </p14:nvContentPartPr>
              <p14:xfrm>
                <a:off x="8656148" y="606081"/>
                <a:ext cx="298" cy="270"/>
              </p14:xfrm>
            </p:contentPart>
          </mc:Choice>
          <mc:Fallback xmlns="">
            <p:pic>
              <p:nvPicPr>
                <p:cNvPr id="391" name="Tinta 390">
                  <a:extLst>
                    <a:ext uri="{FF2B5EF4-FFF2-40B4-BE49-F238E27FC236}">
                      <a16:creationId xmlns:a16="http://schemas.microsoft.com/office/drawing/2014/main" id="{5A8F6BD8-B3E0-8D46-9849-1DDF0CE13E2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48400" y="599061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2" name="Tinta 391">
                  <a:extLst>
                    <a:ext uri="{FF2B5EF4-FFF2-40B4-BE49-F238E27FC236}">
                      <a16:creationId xmlns:a16="http://schemas.microsoft.com/office/drawing/2014/main" id="{CC46D2A1-2751-C446-B687-B61341F0218E}"/>
                    </a:ext>
                  </a:extLst>
                </p14:cNvPr>
                <p14:cNvContentPartPr/>
                <p14:nvPr/>
              </p14:nvContentPartPr>
              <p14:xfrm>
                <a:off x="8701966" y="573624"/>
                <a:ext cx="298" cy="270"/>
              </p14:xfrm>
            </p:contentPart>
          </mc:Choice>
          <mc:Fallback xmlns="">
            <p:pic>
              <p:nvPicPr>
                <p:cNvPr id="392" name="Tinta 391">
                  <a:extLst>
                    <a:ext uri="{FF2B5EF4-FFF2-40B4-BE49-F238E27FC236}">
                      <a16:creationId xmlns:a16="http://schemas.microsoft.com/office/drawing/2014/main" id="{CC46D2A1-2751-C446-B687-B61341F0218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94218" y="566604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3" name="Tinta 392">
                  <a:extLst>
                    <a:ext uri="{FF2B5EF4-FFF2-40B4-BE49-F238E27FC236}">
                      <a16:creationId xmlns:a16="http://schemas.microsoft.com/office/drawing/2014/main" id="{05DBA509-5246-924D-A32C-91CF94742559}"/>
                    </a:ext>
                  </a:extLst>
                </p14:cNvPr>
                <p14:cNvContentPartPr/>
                <p14:nvPr/>
              </p14:nvContentPartPr>
              <p14:xfrm>
                <a:off x="8623123" y="557396"/>
                <a:ext cx="298" cy="270"/>
              </p14:xfrm>
            </p:contentPart>
          </mc:Choice>
          <mc:Fallback xmlns="">
            <p:pic>
              <p:nvPicPr>
                <p:cNvPr id="393" name="Tinta 392">
                  <a:extLst>
                    <a:ext uri="{FF2B5EF4-FFF2-40B4-BE49-F238E27FC236}">
                      <a16:creationId xmlns:a16="http://schemas.microsoft.com/office/drawing/2014/main" id="{05DBA509-5246-924D-A32C-91CF9474255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15375" y="550376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4" name="Tinta 393">
                  <a:extLst>
                    <a:ext uri="{FF2B5EF4-FFF2-40B4-BE49-F238E27FC236}">
                      <a16:creationId xmlns:a16="http://schemas.microsoft.com/office/drawing/2014/main" id="{29351C95-3F48-3448-91AD-9124D052260F}"/>
                    </a:ext>
                  </a:extLst>
                </p14:cNvPr>
                <p14:cNvContentPartPr/>
                <p14:nvPr/>
              </p14:nvContentPartPr>
              <p14:xfrm>
                <a:off x="8632941" y="527373"/>
                <a:ext cx="298" cy="270"/>
              </p14:xfrm>
            </p:contentPart>
          </mc:Choice>
          <mc:Fallback xmlns="">
            <p:pic>
              <p:nvPicPr>
                <p:cNvPr id="394" name="Tinta 393">
                  <a:extLst>
                    <a:ext uri="{FF2B5EF4-FFF2-40B4-BE49-F238E27FC236}">
                      <a16:creationId xmlns:a16="http://schemas.microsoft.com/office/drawing/2014/main" id="{29351C95-3F48-3448-91AD-9124D05226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25193" y="520353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5" name="Tinta 394">
                  <a:extLst>
                    <a:ext uri="{FF2B5EF4-FFF2-40B4-BE49-F238E27FC236}">
                      <a16:creationId xmlns:a16="http://schemas.microsoft.com/office/drawing/2014/main" id="{1F8A9396-8E99-1C4D-ADBE-7F57967DA775}"/>
                    </a:ext>
                  </a:extLst>
                </p14:cNvPr>
                <p14:cNvContentPartPr/>
                <p14:nvPr/>
              </p14:nvContentPartPr>
              <p14:xfrm>
                <a:off x="8665669" y="526291"/>
                <a:ext cx="298" cy="270"/>
              </p14:xfrm>
            </p:contentPart>
          </mc:Choice>
          <mc:Fallback xmlns="">
            <p:pic>
              <p:nvPicPr>
                <p:cNvPr id="395" name="Tinta 394">
                  <a:extLst>
                    <a:ext uri="{FF2B5EF4-FFF2-40B4-BE49-F238E27FC236}">
                      <a16:creationId xmlns:a16="http://schemas.microsoft.com/office/drawing/2014/main" id="{1F8A9396-8E99-1C4D-ADBE-7F57967DA7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57921" y="519271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6" name="Tinta 395">
                  <a:extLst>
                    <a:ext uri="{FF2B5EF4-FFF2-40B4-BE49-F238E27FC236}">
                      <a16:creationId xmlns:a16="http://schemas.microsoft.com/office/drawing/2014/main" id="{3E75A707-A3E5-1F4A-831C-687171EFCC93}"/>
                    </a:ext>
                  </a:extLst>
                </p14:cNvPr>
                <p14:cNvContentPartPr/>
                <p14:nvPr/>
              </p14:nvContentPartPr>
              <p14:xfrm>
                <a:off x="8499355" y="394030"/>
                <a:ext cx="298" cy="270"/>
              </p14:xfrm>
            </p:contentPart>
          </mc:Choice>
          <mc:Fallback xmlns="">
            <p:pic>
              <p:nvPicPr>
                <p:cNvPr id="396" name="Tinta 395">
                  <a:extLst>
                    <a:ext uri="{FF2B5EF4-FFF2-40B4-BE49-F238E27FC236}">
                      <a16:creationId xmlns:a16="http://schemas.microsoft.com/office/drawing/2014/main" id="{3E75A707-A3E5-1F4A-831C-687171EFCC9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91607" y="387010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97" name="Tinta 396">
                  <a:extLst>
                    <a:ext uri="{FF2B5EF4-FFF2-40B4-BE49-F238E27FC236}">
                      <a16:creationId xmlns:a16="http://schemas.microsoft.com/office/drawing/2014/main" id="{7224E946-BEEA-DB4E-9E59-EBC89F696B08}"/>
                    </a:ext>
                  </a:extLst>
                </p14:cNvPr>
                <p14:cNvContentPartPr/>
                <p14:nvPr/>
              </p14:nvContentPartPr>
              <p14:xfrm>
                <a:off x="8550528" y="424593"/>
                <a:ext cx="298" cy="270"/>
              </p14:xfrm>
            </p:contentPart>
          </mc:Choice>
          <mc:Fallback xmlns="">
            <p:pic>
              <p:nvPicPr>
                <p:cNvPr id="397" name="Tinta 396">
                  <a:extLst>
                    <a:ext uri="{FF2B5EF4-FFF2-40B4-BE49-F238E27FC236}">
                      <a16:creationId xmlns:a16="http://schemas.microsoft.com/office/drawing/2014/main" id="{7224E946-BEEA-DB4E-9E59-EBC89F696B0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42780" y="417573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8" name="Tinta 397">
                  <a:extLst>
                    <a:ext uri="{FF2B5EF4-FFF2-40B4-BE49-F238E27FC236}">
                      <a16:creationId xmlns:a16="http://schemas.microsoft.com/office/drawing/2014/main" id="{839E0C7A-1532-A64E-B8E4-1F4F91EA2063}"/>
                    </a:ext>
                  </a:extLst>
                </p14:cNvPr>
                <p14:cNvContentPartPr/>
                <p14:nvPr/>
              </p14:nvContentPartPr>
              <p14:xfrm>
                <a:off x="8553503" y="480040"/>
                <a:ext cx="298" cy="270"/>
              </p14:xfrm>
            </p:contentPart>
          </mc:Choice>
          <mc:Fallback xmlns="">
            <p:pic>
              <p:nvPicPr>
                <p:cNvPr id="398" name="Tinta 397">
                  <a:extLst>
                    <a:ext uri="{FF2B5EF4-FFF2-40B4-BE49-F238E27FC236}">
                      <a16:creationId xmlns:a16="http://schemas.microsoft.com/office/drawing/2014/main" id="{839E0C7A-1532-A64E-B8E4-1F4F91EA206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45755" y="473020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99" name="Tinta 398">
                  <a:extLst>
                    <a:ext uri="{FF2B5EF4-FFF2-40B4-BE49-F238E27FC236}">
                      <a16:creationId xmlns:a16="http://schemas.microsoft.com/office/drawing/2014/main" id="{7AF49F76-C129-9549-939F-A29F030A035D}"/>
                    </a:ext>
                  </a:extLst>
                </p14:cNvPr>
                <p14:cNvContentPartPr/>
                <p14:nvPr/>
              </p14:nvContentPartPr>
              <p14:xfrm>
                <a:off x="8588908" y="506006"/>
                <a:ext cx="298" cy="270"/>
              </p14:xfrm>
            </p:contentPart>
          </mc:Choice>
          <mc:Fallback xmlns="">
            <p:pic>
              <p:nvPicPr>
                <p:cNvPr id="399" name="Tinta 398">
                  <a:extLst>
                    <a:ext uri="{FF2B5EF4-FFF2-40B4-BE49-F238E27FC236}">
                      <a16:creationId xmlns:a16="http://schemas.microsoft.com/office/drawing/2014/main" id="{7AF49F76-C129-9549-939F-A29F030A035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81160" y="498986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0" name="Tinta 399">
                  <a:extLst>
                    <a:ext uri="{FF2B5EF4-FFF2-40B4-BE49-F238E27FC236}">
                      <a16:creationId xmlns:a16="http://schemas.microsoft.com/office/drawing/2014/main" id="{0AD5F582-4ED6-0342-8DE3-BA2D75E930D1}"/>
                    </a:ext>
                  </a:extLst>
                </p14:cNvPr>
                <p14:cNvContentPartPr/>
                <p14:nvPr/>
              </p14:nvContentPartPr>
              <p14:xfrm>
                <a:off x="8590991" y="448665"/>
                <a:ext cx="298" cy="270"/>
              </p14:xfrm>
            </p:contentPart>
          </mc:Choice>
          <mc:Fallback xmlns="">
            <p:pic>
              <p:nvPicPr>
                <p:cNvPr id="400" name="Tinta 399">
                  <a:extLst>
                    <a:ext uri="{FF2B5EF4-FFF2-40B4-BE49-F238E27FC236}">
                      <a16:creationId xmlns:a16="http://schemas.microsoft.com/office/drawing/2014/main" id="{0AD5F582-4ED6-0342-8DE3-BA2D75E930D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83243" y="44164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01" name="Tinta 400">
                  <a:extLst>
                    <a:ext uri="{FF2B5EF4-FFF2-40B4-BE49-F238E27FC236}">
                      <a16:creationId xmlns:a16="http://schemas.microsoft.com/office/drawing/2014/main" id="{9509B07D-976E-2B47-9831-F00A099DE5D7}"/>
                    </a:ext>
                  </a:extLst>
                </p14:cNvPr>
                <p14:cNvContentPartPr/>
                <p14:nvPr/>
              </p14:nvContentPartPr>
              <p14:xfrm>
                <a:off x="8627288" y="485179"/>
                <a:ext cx="298" cy="270"/>
              </p14:xfrm>
            </p:contentPart>
          </mc:Choice>
          <mc:Fallback xmlns="">
            <p:pic>
              <p:nvPicPr>
                <p:cNvPr id="401" name="Tinta 400">
                  <a:extLst>
                    <a:ext uri="{FF2B5EF4-FFF2-40B4-BE49-F238E27FC236}">
                      <a16:creationId xmlns:a16="http://schemas.microsoft.com/office/drawing/2014/main" id="{9509B07D-976E-2B47-9831-F00A099DE5D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19540" y="478159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7" name="Nuvem 216">
            <a:extLst>
              <a:ext uri="{FF2B5EF4-FFF2-40B4-BE49-F238E27FC236}">
                <a16:creationId xmlns:a16="http://schemas.microsoft.com/office/drawing/2014/main" id="{557C2855-D089-A247-B6CE-EC6130E93D74}"/>
              </a:ext>
            </a:extLst>
          </p:cNvPr>
          <p:cNvSpPr/>
          <p:nvPr/>
        </p:nvSpPr>
        <p:spPr>
          <a:xfrm>
            <a:off x="3016714" y="2112818"/>
            <a:ext cx="557400" cy="441632"/>
          </a:xfrm>
          <a:prstGeom prst="cloud">
            <a:avLst/>
          </a:prstGeom>
          <a:noFill/>
          <a:ln w="1905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41" name="Tinta 240">
                <a:extLst>
                  <a:ext uri="{FF2B5EF4-FFF2-40B4-BE49-F238E27FC236}">
                    <a16:creationId xmlns:a16="http://schemas.microsoft.com/office/drawing/2014/main" id="{3A7BA54D-6FA1-1245-A8BE-239ADB8191AE}"/>
                  </a:ext>
                </a:extLst>
              </p14:cNvPr>
              <p14:cNvContentPartPr/>
              <p14:nvPr/>
            </p14:nvContentPartPr>
            <p14:xfrm>
              <a:off x="4485025" y="3676213"/>
              <a:ext cx="360" cy="360"/>
            </p14:xfrm>
          </p:contentPart>
        </mc:Choice>
        <mc:Fallback xmlns="">
          <p:pic>
            <p:nvPicPr>
              <p:cNvPr id="241" name="Tinta 240">
                <a:extLst>
                  <a:ext uri="{FF2B5EF4-FFF2-40B4-BE49-F238E27FC236}">
                    <a16:creationId xmlns:a16="http://schemas.microsoft.com/office/drawing/2014/main" id="{3A7BA54D-6FA1-1245-A8BE-239ADB8191A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22025" y="361321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481" name="Imagem 480">
            <a:extLst>
              <a:ext uri="{FF2B5EF4-FFF2-40B4-BE49-F238E27FC236}">
                <a16:creationId xmlns:a16="http://schemas.microsoft.com/office/drawing/2014/main" id="{D92D1AF9-214F-AB49-AF0B-E4E695BCD431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3191650" y="2179395"/>
            <a:ext cx="246417" cy="340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11" name="Tinta 510">
                <a:extLst>
                  <a:ext uri="{FF2B5EF4-FFF2-40B4-BE49-F238E27FC236}">
                    <a16:creationId xmlns:a16="http://schemas.microsoft.com/office/drawing/2014/main" id="{FC588C58-1B0A-5C4A-8ECB-0890D1B22ECF}"/>
                  </a:ext>
                </a:extLst>
              </p14:cNvPr>
              <p14:cNvContentPartPr/>
              <p14:nvPr/>
            </p14:nvContentPartPr>
            <p14:xfrm>
              <a:off x="8770581" y="390930"/>
              <a:ext cx="298" cy="270"/>
            </p14:xfrm>
          </p:contentPart>
        </mc:Choice>
        <mc:Fallback xmlns="">
          <p:pic>
            <p:nvPicPr>
              <p:cNvPr id="511" name="Tinta 510">
                <a:extLst>
                  <a:ext uri="{FF2B5EF4-FFF2-40B4-BE49-F238E27FC236}">
                    <a16:creationId xmlns:a16="http://schemas.microsoft.com/office/drawing/2014/main" id="{FC588C58-1B0A-5C4A-8ECB-0890D1B22EC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762833" y="383910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12" name="Tinta 511">
                <a:extLst>
                  <a:ext uri="{FF2B5EF4-FFF2-40B4-BE49-F238E27FC236}">
                    <a16:creationId xmlns:a16="http://schemas.microsoft.com/office/drawing/2014/main" id="{6C87CAF1-29F2-D74D-8324-84C482694613}"/>
                  </a:ext>
                </a:extLst>
              </p14:cNvPr>
              <p14:cNvContentPartPr/>
              <p14:nvPr/>
            </p14:nvContentPartPr>
            <p14:xfrm>
              <a:off x="8691738" y="374702"/>
              <a:ext cx="298" cy="270"/>
            </p14:xfrm>
          </p:contentPart>
        </mc:Choice>
        <mc:Fallback xmlns="">
          <p:pic>
            <p:nvPicPr>
              <p:cNvPr id="512" name="Tinta 511">
                <a:extLst>
                  <a:ext uri="{FF2B5EF4-FFF2-40B4-BE49-F238E27FC236}">
                    <a16:creationId xmlns:a16="http://schemas.microsoft.com/office/drawing/2014/main" id="{6C87CAF1-29F2-D74D-8324-84C48269461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683990" y="367682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13" name="Tinta 512">
                <a:extLst>
                  <a:ext uri="{FF2B5EF4-FFF2-40B4-BE49-F238E27FC236}">
                    <a16:creationId xmlns:a16="http://schemas.microsoft.com/office/drawing/2014/main" id="{09E70124-2105-0A46-A7DC-46C795FFE136}"/>
                  </a:ext>
                </a:extLst>
              </p14:cNvPr>
              <p14:cNvContentPartPr/>
              <p14:nvPr/>
            </p14:nvContentPartPr>
            <p14:xfrm>
              <a:off x="8701556" y="344679"/>
              <a:ext cx="298" cy="270"/>
            </p14:xfrm>
          </p:contentPart>
        </mc:Choice>
        <mc:Fallback xmlns="">
          <p:pic>
            <p:nvPicPr>
              <p:cNvPr id="513" name="Tinta 512">
                <a:extLst>
                  <a:ext uri="{FF2B5EF4-FFF2-40B4-BE49-F238E27FC236}">
                    <a16:creationId xmlns:a16="http://schemas.microsoft.com/office/drawing/2014/main" id="{09E70124-2105-0A46-A7DC-46C795FFE13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693808" y="337659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14" name="Tinta 513">
                <a:extLst>
                  <a:ext uri="{FF2B5EF4-FFF2-40B4-BE49-F238E27FC236}">
                    <a16:creationId xmlns:a16="http://schemas.microsoft.com/office/drawing/2014/main" id="{11D54FB6-AAE5-2F4A-974B-F0B094182CC1}"/>
                  </a:ext>
                </a:extLst>
              </p14:cNvPr>
              <p14:cNvContentPartPr/>
              <p14:nvPr/>
            </p14:nvContentPartPr>
            <p14:xfrm>
              <a:off x="8734284" y="343597"/>
              <a:ext cx="298" cy="270"/>
            </p14:xfrm>
          </p:contentPart>
        </mc:Choice>
        <mc:Fallback xmlns="">
          <p:pic>
            <p:nvPicPr>
              <p:cNvPr id="514" name="Tinta 513">
                <a:extLst>
                  <a:ext uri="{FF2B5EF4-FFF2-40B4-BE49-F238E27FC236}">
                    <a16:creationId xmlns:a16="http://schemas.microsoft.com/office/drawing/2014/main" id="{11D54FB6-AAE5-2F4A-974B-F0B094182CC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726536" y="336577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15" name="Tinta 514">
                <a:extLst>
                  <a:ext uri="{FF2B5EF4-FFF2-40B4-BE49-F238E27FC236}">
                    <a16:creationId xmlns:a16="http://schemas.microsoft.com/office/drawing/2014/main" id="{628C351E-6584-F94B-AC9A-989997CDFB4A}"/>
                  </a:ext>
                </a:extLst>
              </p14:cNvPr>
              <p14:cNvContentPartPr/>
              <p14:nvPr/>
            </p14:nvContentPartPr>
            <p14:xfrm>
              <a:off x="8695903" y="302485"/>
              <a:ext cx="298" cy="270"/>
            </p14:xfrm>
          </p:contentPart>
        </mc:Choice>
        <mc:Fallback xmlns="">
          <p:pic>
            <p:nvPicPr>
              <p:cNvPr id="515" name="Tinta 514">
                <a:extLst>
                  <a:ext uri="{FF2B5EF4-FFF2-40B4-BE49-F238E27FC236}">
                    <a16:creationId xmlns:a16="http://schemas.microsoft.com/office/drawing/2014/main" id="{628C351E-6584-F94B-AC9A-989997CDFB4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688155" y="295465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16" name="Tinta 515">
                <a:extLst>
                  <a:ext uri="{FF2B5EF4-FFF2-40B4-BE49-F238E27FC236}">
                    <a16:creationId xmlns:a16="http://schemas.microsoft.com/office/drawing/2014/main" id="{8700425E-F79A-BD45-BE4F-017855009F48}"/>
                  </a:ext>
                </a:extLst>
              </p14:cNvPr>
              <p14:cNvContentPartPr/>
              <p14:nvPr/>
            </p14:nvContentPartPr>
            <p14:xfrm>
              <a:off x="8262081" y="215416"/>
              <a:ext cx="298" cy="270"/>
            </p14:xfrm>
          </p:contentPart>
        </mc:Choice>
        <mc:Fallback xmlns="">
          <p:pic>
            <p:nvPicPr>
              <p:cNvPr id="516" name="Tinta 515">
                <a:extLst>
                  <a:ext uri="{FF2B5EF4-FFF2-40B4-BE49-F238E27FC236}">
                    <a16:creationId xmlns:a16="http://schemas.microsoft.com/office/drawing/2014/main" id="{8700425E-F79A-BD45-BE4F-017855009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54333" y="208396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17" name="Tinta 516">
                <a:extLst>
                  <a:ext uri="{FF2B5EF4-FFF2-40B4-BE49-F238E27FC236}">
                    <a16:creationId xmlns:a16="http://schemas.microsoft.com/office/drawing/2014/main" id="{C7CB2092-6670-7043-8D53-F896AD1CE96E}"/>
                  </a:ext>
                </a:extLst>
              </p14:cNvPr>
              <p14:cNvContentPartPr/>
              <p14:nvPr/>
            </p14:nvContentPartPr>
            <p14:xfrm>
              <a:off x="8277552" y="268159"/>
              <a:ext cx="298" cy="270"/>
            </p14:xfrm>
          </p:contentPart>
        </mc:Choice>
        <mc:Fallback xmlns="">
          <p:pic>
            <p:nvPicPr>
              <p:cNvPr id="517" name="Tinta 516">
                <a:extLst>
                  <a:ext uri="{FF2B5EF4-FFF2-40B4-BE49-F238E27FC236}">
                    <a16:creationId xmlns:a16="http://schemas.microsoft.com/office/drawing/2014/main" id="{C7CB2092-6670-7043-8D53-F896AD1CE9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69804" y="261139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18" name="Tinta 517">
                <a:extLst>
                  <a:ext uri="{FF2B5EF4-FFF2-40B4-BE49-F238E27FC236}">
                    <a16:creationId xmlns:a16="http://schemas.microsoft.com/office/drawing/2014/main" id="{587E6701-EA78-C242-9F1E-4EEC1536308F}"/>
                  </a:ext>
                </a:extLst>
              </p14:cNvPr>
              <p14:cNvContentPartPr/>
              <p14:nvPr/>
            </p14:nvContentPartPr>
            <p14:xfrm>
              <a:off x="8281420" y="358226"/>
              <a:ext cx="298" cy="270"/>
            </p14:xfrm>
          </p:contentPart>
        </mc:Choice>
        <mc:Fallback xmlns="">
          <p:pic>
            <p:nvPicPr>
              <p:cNvPr id="518" name="Tinta 517">
                <a:extLst>
                  <a:ext uri="{FF2B5EF4-FFF2-40B4-BE49-F238E27FC236}">
                    <a16:creationId xmlns:a16="http://schemas.microsoft.com/office/drawing/2014/main" id="{587E6701-EA78-C242-9F1E-4EEC153630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73672" y="351206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19" name="Tinta 518">
                <a:extLst>
                  <a:ext uri="{FF2B5EF4-FFF2-40B4-BE49-F238E27FC236}">
                    <a16:creationId xmlns:a16="http://schemas.microsoft.com/office/drawing/2014/main" id="{AD303744-7318-C84A-BF56-25BEEF6BA028}"/>
                  </a:ext>
                </a:extLst>
              </p14:cNvPr>
              <p14:cNvContentPartPr/>
              <p14:nvPr/>
            </p14:nvContentPartPr>
            <p14:xfrm>
              <a:off x="8628678" y="148187"/>
              <a:ext cx="298" cy="270"/>
            </p14:xfrm>
          </p:contentPart>
        </mc:Choice>
        <mc:Fallback xmlns="">
          <p:pic>
            <p:nvPicPr>
              <p:cNvPr id="519" name="Tinta 518">
                <a:extLst>
                  <a:ext uri="{FF2B5EF4-FFF2-40B4-BE49-F238E27FC236}">
                    <a16:creationId xmlns:a16="http://schemas.microsoft.com/office/drawing/2014/main" id="{AD303744-7318-C84A-BF56-25BEEF6BA02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620930" y="141167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20" name="Tinta 519">
                <a:extLst>
                  <a:ext uri="{FF2B5EF4-FFF2-40B4-BE49-F238E27FC236}">
                    <a16:creationId xmlns:a16="http://schemas.microsoft.com/office/drawing/2014/main" id="{145D9FA6-7326-F746-9BEF-E83146BC0ACB}"/>
                  </a:ext>
                </a:extLst>
              </p14:cNvPr>
              <p14:cNvContentPartPr/>
              <p14:nvPr/>
            </p14:nvContentPartPr>
            <p14:xfrm>
              <a:off x="8595058" y="153867"/>
              <a:ext cx="298" cy="270"/>
            </p14:xfrm>
          </p:contentPart>
        </mc:Choice>
        <mc:Fallback xmlns="">
          <p:pic>
            <p:nvPicPr>
              <p:cNvPr id="520" name="Tinta 519">
                <a:extLst>
                  <a:ext uri="{FF2B5EF4-FFF2-40B4-BE49-F238E27FC236}">
                    <a16:creationId xmlns:a16="http://schemas.microsoft.com/office/drawing/2014/main" id="{145D9FA6-7326-F746-9BEF-E83146BC0AC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587310" y="146847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21" name="Tinta 520">
                <a:extLst>
                  <a:ext uri="{FF2B5EF4-FFF2-40B4-BE49-F238E27FC236}">
                    <a16:creationId xmlns:a16="http://schemas.microsoft.com/office/drawing/2014/main" id="{D6CEACEC-F4BD-2048-91B7-6EF5A51F729B}"/>
                  </a:ext>
                </a:extLst>
              </p14:cNvPr>
              <p14:cNvContentPartPr/>
              <p14:nvPr/>
            </p14:nvContentPartPr>
            <p14:xfrm>
              <a:off x="8568281" y="219321"/>
              <a:ext cx="298" cy="270"/>
            </p14:xfrm>
          </p:contentPart>
        </mc:Choice>
        <mc:Fallback xmlns="">
          <p:pic>
            <p:nvPicPr>
              <p:cNvPr id="521" name="Tinta 520">
                <a:extLst>
                  <a:ext uri="{FF2B5EF4-FFF2-40B4-BE49-F238E27FC236}">
                    <a16:creationId xmlns:a16="http://schemas.microsoft.com/office/drawing/2014/main" id="{D6CEACEC-F4BD-2048-91B7-6EF5A51F729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560533" y="212301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22" name="Tinta 521">
                <a:extLst>
                  <a:ext uri="{FF2B5EF4-FFF2-40B4-BE49-F238E27FC236}">
                    <a16:creationId xmlns:a16="http://schemas.microsoft.com/office/drawing/2014/main" id="{EFEFE7F9-FA19-2A49-A056-6AA330ADA128}"/>
                  </a:ext>
                </a:extLst>
              </p14:cNvPr>
              <p14:cNvContentPartPr/>
              <p14:nvPr/>
            </p14:nvContentPartPr>
            <p14:xfrm>
              <a:off x="8585537" y="254483"/>
              <a:ext cx="298" cy="270"/>
            </p14:xfrm>
          </p:contentPart>
        </mc:Choice>
        <mc:Fallback xmlns="">
          <p:pic>
            <p:nvPicPr>
              <p:cNvPr id="522" name="Tinta 521">
                <a:extLst>
                  <a:ext uri="{FF2B5EF4-FFF2-40B4-BE49-F238E27FC236}">
                    <a16:creationId xmlns:a16="http://schemas.microsoft.com/office/drawing/2014/main" id="{EFEFE7F9-FA19-2A49-A056-6AA330ADA12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577789" y="247463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23" name="Tinta 522">
                <a:extLst>
                  <a:ext uri="{FF2B5EF4-FFF2-40B4-BE49-F238E27FC236}">
                    <a16:creationId xmlns:a16="http://schemas.microsoft.com/office/drawing/2014/main" id="{741D4E9B-AB9D-F749-BB98-D1179F4DA1EE}"/>
                  </a:ext>
                </a:extLst>
              </p14:cNvPr>
              <p14:cNvContentPartPr/>
              <p14:nvPr/>
            </p14:nvContentPartPr>
            <p14:xfrm>
              <a:off x="8582860" y="196602"/>
              <a:ext cx="298" cy="270"/>
            </p14:xfrm>
          </p:contentPart>
        </mc:Choice>
        <mc:Fallback xmlns="">
          <p:pic>
            <p:nvPicPr>
              <p:cNvPr id="523" name="Tinta 522">
                <a:extLst>
                  <a:ext uri="{FF2B5EF4-FFF2-40B4-BE49-F238E27FC236}">
                    <a16:creationId xmlns:a16="http://schemas.microsoft.com/office/drawing/2014/main" id="{741D4E9B-AB9D-F749-BB98-D1179F4DA1E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575112" y="189582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24" name="Tinta 523">
                <a:extLst>
                  <a:ext uri="{FF2B5EF4-FFF2-40B4-BE49-F238E27FC236}">
                    <a16:creationId xmlns:a16="http://schemas.microsoft.com/office/drawing/2014/main" id="{97194C40-3F84-A943-A669-21CE3252C58B}"/>
                  </a:ext>
                </a:extLst>
              </p14:cNvPr>
              <p14:cNvContentPartPr/>
              <p14:nvPr/>
            </p14:nvContentPartPr>
            <p14:xfrm>
              <a:off x="8634033" y="227165"/>
              <a:ext cx="298" cy="270"/>
            </p14:xfrm>
          </p:contentPart>
        </mc:Choice>
        <mc:Fallback xmlns="">
          <p:pic>
            <p:nvPicPr>
              <p:cNvPr id="524" name="Tinta 523">
                <a:extLst>
                  <a:ext uri="{FF2B5EF4-FFF2-40B4-BE49-F238E27FC236}">
                    <a16:creationId xmlns:a16="http://schemas.microsoft.com/office/drawing/2014/main" id="{97194C40-3F84-A943-A669-21CE3252C58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626285" y="220145"/>
                <a:ext cx="15794" cy="1431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Agrupar 23">
            <a:extLst>
              <a:ext uri="{FF2B5EF4-FFF2-40B4-BE49-F238E27FC236}">
                <a16:creationId xmlns:a16="http://schemas.microsoft.com/office/drawing/2014/main" id="{23D4520A-FDBD-6A4A-A4F0-5EED408D7CC8}"/>
              </a:ext>
            </a:extLst>
          </p:cNvPr>
          <p:cNvGrpSpPr/>
          <p:nvPr/>
        </p:nvGrpSpPr>
        <p:grpSpPr>
          <a:xfrm>
            <a:off x="5548019" y="2193693"/>
            <a:ext cx="3503357" cy="1287084"/>
            <a:chOff x="5326852" y="2498237"/>
            <a:chExt cx="3503357" cy="1287084"/>
          </a:xfrm>
        </p:grpSpPr>
        <p:pic>
          <p:nvPicPr>
            <p:cNvPr id="147" name="Imagem 146">
              <a:extLst>
                <a:ext uri="{FF2B5EF4-FFF2-40B4-BE49-F238E27FC236}">
                  <a16:creationId xmlns:a16="http://schemas.microsoft.com/office/drawing/2014/main" id="{6987FDDE-5567-774E-B477-0512F9E81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>
              <a:extLst>
                <a:ext uri="{BEBA8EAE-BF5A-486C-A8C5-ECC9F3942E4B}">
                  <a14:imgProps xmlns:a14="http://schemas.microsoft.com/office/drawing/2010/main">
                    <a14:imgLayer r:embed="rId96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38162" y="2501501"/>
              <a:ext cx="2092047" cy="1224133"/>
            </a:xfrm>
            <a:prstGeom prst="rect">
              <a:avLst/>
            </a:prstGeom>
          </p:spPr>
        </p:pic>
        <p:sp>
          <p:nvSpPr>
            <p:cNvPr id="148" name="Retângulo 147">
              <a:extLst>
                <a:ext uri="{FF2B5EF4-FFF2-40B4-BE49-F238E27FC236}">
                  <a16:creationId xmlns:a16="http://schemas.microsoft.com/office/drawing/2014/main" id="{01962CA4-A779-0546-9895-4228EFBCA81A}"/>
                </a:ext>
              </a:extLst>
            </p:cNvPr>
            <p:cNvSpPr/>
            <p:nvPr/>
          </p:nvSpPr>
          <p:spPr>
            <a:xfrm>
              <a:off x="5326852" y="2498237"/>
              <a:ext cx="1523494" cy="1287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pt-BR" sz="1200" dirty="0">
                  <a:solidFill>
                    <a:srgbClr val="E46C0B"/>
                  </a:solidFill>
                </a:rPr>
                <a:t>Security</a:t>
              </a:r>
            </a:p>
            <a:p>
              <a:pPr>
                <a:lnSpc>
                  <a:spcPts val="2300"/>
                </a:lnSpc>
              </a:pPr>
              <a:r>
                <a:rPr lang="pt-BR" sz="1200" dirty="0" err="1">
                  <a:solidFill>
                    <a:srgbClr val="32AEB8"/>
                  </a:solidFill>
                </a:rPr>
                <a:t>Usability</a:t>
              </a:r>
              <a:endParaRPr lang="pt-BR" sz="1200" dirty="0">
                <a:solidFill>
                  <a:srgbClr val="32AEB8"/>
                </a:solidFill>
              </a:endParaRPr>
            </a:p>
            <a:p>
              <a:pPr>
                <a:lnSpc>
                  <a:spcPts val="2300"/>
                </a:lnSpc>
              </a:pPr>
              <a:r>
                <a:rPr lang="pt-BR" sz="1200" dirty="0" err="1">
                  <a:solidFill>
                    <a:schemeClr val="bg2">
                      <a:lumMod val="50000"/>
                    </a:schemeClr>
                  </a:solidFill>
                </a:rPr>
                <a:t>Reliability</a:t>
              </a:r>
              <a:endParaRPr lang="pt-BR" sz="1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ts val="2300"/>
                </a:lnSpc>
              </a:pPr>
              <a:r>
                <a:rPr lang="pt-BR" sz="1200" dirty="0" err="1">
                  <a:solidFill>
                    <a:srgbClr val="3C407F"/>
                  </a:solidFill>
                </a:rPr>
                <a:t>Functional</a:t>
              </a:r>
              <a:r>
                <a:rPr lang="pt-BR" sz="1200" dirty="0">
                  <a:solidFill>
                    <a:srgbClr val="3C407F"/>
                  </a:solidFill>
                </a:rPr>
                <a:t> </a:t>
              </a:r>
              <a:r>
                <a:rPr lang="pt-BR" sz="1200" dirty="0" err="1">
                  <a:solidFill>
                    <a:srgbClr val="3C407F"/>
                  </a:solidFill>
                </a:rPr>
                <a:t>Suitability</a:t>
              </a:r>
              <a:endParaRPr lang="pt-BR" sz="1200" dirty="0">
                <a:solidFill>
                  <a:srgbClr val="3C407F"/>
                </a:solidFill>
              </a:endParaRPr>
            </a:p>
          </p:txBody>
        </p:sp>
      </p:grp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9B5B07AB-621B-054A-95C6-421DA4ECA424}"/>
              </a:ext>
            </a:extLst>
          </p:cNvPr>
          <p:cNvCxnSpPr>
            <a:stCxn id="217" idx="0"/>
            <a:endCxn id="148" idx="1"/>
          </p:cNvCxnSpPr>
          <p:nvPr/>
        </p:nvCxnSpPr>
        <p:spPr>
          <a:xfrm>
            <a:off x="3573650" y="2333634"/>
            <a:ext cx="1974369" cy="503601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6" name="Forma Livre 495">
            <a:extLst>
              <a:ext uri="{FF2B5EF4-FFF2-40B4-BE49-F238E27FC236}">
                <a16:creationId xmlns:a16="http://schemas.microsoft.com/office/drawing/2014/main" id="{6BF0B52F-835B-2F40-BEA6-9B8EEB57B0EF}"/>
              </a:ext>
            </a:extLst>
          </p:cNvPr>
          <p:cNvSpPr/>
          <p:nvPr/>
        </p:nvSpPr>
        <p:spPr>
          <a:xfrm>
            <a:off x="1143334" y="2310726"/>
            <a:ext cx="2241883" cy="666133"/>
          </a:xfrm>
          <a:custGeom>
            <a:avLst/>
            <a:gdLst>
              <a:gd name="connsiteX0" fmla="*/ 0 w 635679"/>
              <a:gd name="connsiteY0" fmla="*/ 0 h 1070875"/>
              <a:gd name="connsiteX1" fmla="*/ 332509 w 635679"/>
              <a:gd name="connsiteY1" fmla="*/ 234713 h 1070875"/>
              <a:gd name="connsiteX2" fmla="*/ 283610 w 635679"/>
              <a:gd name="connsiteY2" fmla="*/ 738366 h 1070875"/>
              <a:gd name="connsiteX3" fmla="*/ 635679 w 635679"/>
              <a:gd name="connsiteY3" fmla="*/ 1070875 h 1070875"/>
              <a:gd name="connsiteX0" fmla="*/ 1346952 w 1688984"/>
              <a:gd name="connsiteY0" fmla="*/ 0 h 948211"/>
              <a:gd name="connsiteX1" fmla="*/ 1679461 w 1688984"/>
              <a:gd name="connsiteY1" fmla="*/ 234713 h 948211"/>
              <a:gd name="connsiteX2" fmla="*/ 1630562 w 1688984"/>
              <a:gd name="connsiteY2" fmla="*/ 738366 h 948211"/>
              <a:gd name="connsiteX3" fmla="*/ 8865 w 1688984"/>
              <a:gd name="connsiteY3" fmla="*/ 948211 h 948211"/>
              <a:gd name="connsiteX0" fmla="*/ 1351683 w 1694408"/>
              <a:gd name="connsiteY0" fmla="*/ 0 h 948211"/>
              <a:gd name="connsiteX1" fmla="*/ 1684192 w 1694408"/>
              <a:gd name="connsiteY1" fmla="*/ 234713 h 948211"/>
              <a:gd name="connsiteX2" fmla="*/ 966220 w 1694408"/>
              <a:gd name="connsiteY2" fmla="*/ 604551 h 948211"/>
              <a:gd name="connsiteX3" fmla="*/ 13596 w 1694408"/>
              <a:gd name="connsiteY3" fmla="*/ 948211 h 948211"/>
              <a:gd name="connsiteX0" fmla="*/ 1771995 w 2114720"/>
              <a:gd name="connsiteY0" fmla="*/ 0 h 780942"/>
              <a:gd name="connsiteX1" fmla="*/ 2104504 w 2114720"/>
              <a:gd name="connsiteY1" fmla="*/ 234713 h 780942"/>
              <a:gd name="connsiteX2" fmla="*/ 1386532 w 2114720"/>
              <a:gd name="connsiteY2" fmla="*/ 604551 h 780942"/>
              <a:gd name="connsiteX3" fmla="*/ 10161 w 2114720"/>
              <a:gd name="connsiteY3" fmla="*/ 780942 h 780942"/>
              <a:gd name="connsiteX0" fmla="*/ 1771995 w 1851431"/>
              <a:gd name="connsiteY0" fmla="*/ 0 h 780942"/>
              <a:gd name="connsiteX1" fmla="*/ 1769967 w 1851431"/>
              <a:gd name="connsiteY1" fmla="*/ 636157 h 780942"/>
              <a:gd name="connsiteX2" fmla="*/ 1386532 w 1851431"/>
              <a:gd name="connsiteY2" fmla="*/ 604551 h 780942"/>
              <a:gd name="connsiteX3" fmla="*/ 10161 w 1851431"/>
              <a:gd name="connsiteY3" fmla="*/ 780942 h 780942"/>
              <a:gd name="connsiteX0" fmla="*/ 1774527 w 1872248"/>
              <a:gd name="connsiteY0" fmla="*/ 0 h 887006"/>
              <a:gd name="connsiteX1" fmla="*/ 1772499 w 1872248"/>
              <a:gd name="connsiteY1" fmla="*/ 636157 h 887006"/>
              <a:gd name="connsiteX2" fmla="*/ 1054527 w 1872248"/>
              <a:gd name="connsiteY2" fmla="*/ 849878 h 887006"/>
              <a:gd name="connsiteX3" fmla="*/ 12693 w 1872248"/>
              <a:gd name="connsiteY3" fmla="*/ 780942 h 887006"/>
              <a:gd name="connsiteX0" fmla="*/ 1774963 w 1875347"/>
              <a:gd name="connsiteY0" fmla="*/ 0 h 780942"/>
              <a:gd name="connsiteX1" fmla="*/ 1772935 w 1875347"/>
              <a:gd name="connsiteY1" fmla="*/ 636157 h 780942"/>
              <a:gd name="connsiteX2" fmla="*/ 1010359 w 1875347"/>
              <a:gd name="connsiteY2" fmla="*/ 704913 h 780942"/>
              <a:gd name="connsiteX3" fmla="*/ 13129 w 1875347"/>
              <a:gd name="connsiteY3" fmla="*/ 780942 h 780942"/>
              <a:gd name="connsiteX0" fmla="*/ 1686724 w 1787108"/>
              <a:gd name="connsiteY0" fmla="*/ 0 h 847850"/>
              <a:gd name="connsiteX1" fmla="*/ 1684696 w 1787108"/>
              <a:gd name="connsiteY1" fmla="*/ 636157 h 847850"/>
              <a:gd name="connsiteX2" fmla="*/ 922120 w 1787108"/>
              <a:gd name="connsiteY2" fmla="*/ 704913 h 847850"/>
              <a:gd name="connsiteX3" fmla="*/ 14099 w 1787108"/>
              <a:gd name="connsiteY3" fmla="*/ 847850 h 847850"/>
              <a:gd name="connsiteX0" fmla="*/ 1686724 w 1708935"/>
              <a:gd name="connsiteY0" fmla="*/ 0 h 847850"/>
              <a:gd name="connsiteX1" fmla="*/ 1115984 w 1708935"/>
              <a:gd name="connsiteY1" fmla="*/ 535796 h 847850"/>
              <a:gd name="connsiteX2" fmla="*/ 922120 w 1708935"/>
              <a:gd name="connsiteY2" fmla="*/ 704913 h 847850"/>
              <a:gd name="connsiteX3" fmla="*/ 14099 w 1708935"/>
              <a:gd name="connsiteY3" fmla="*/ 847850 h 847850"/>
              <a:gd name="connsiteX0" fmla="*/ 1686724 w 1753824"/>
              <a:gd name="connsiteY0" fmla="*/ 0 h 847850"/>
              <a:gd name="connsiteX1" fmla="*/ 1115984 w 1753824"/>
              <a:gd name="connsiteY1" fmla="*/ 535796 h 847850"/>
              <a:gd name="connsiteX2" fmla="*/ 922120 w 1753824"/>
              <a:gd name="connsiteY2" fmla="*/ 704913 h 847850"/>
              <a:gd name="connsiteX3" fmla="*/ 14099 w 1753824"/>
              <a:gd name="connsiteY3" fmla="*/ 847850 h 847850"/>
              <a:gd name="connsiteX0" fmla="*/ 1554666 w 1621766"/>
              <a:gd name="connsiteY0" fmla="*/ 0 h 744326"/>
              <a:gd name="connsiteX1" fmla="*/ 983926 w 1621766"/>
              <a:gd name="connsiteY1" fmla="*/ 535796 h 744326"/>
              <a:gd name="connsiteX2" fmla="*/ 790062 w 1621766"/>
              <a:gd name="connsiteY2" fmla="*/ 704913 h 744326"/>
              <a:gd name="connsiteX3" fmla="*/ 15855 w 1621766"/>
              <a:gd name="connsiteY3" fmla="*/ 658279 h 744326"/>
              <a:gd name="connsiteX0" fmla="*/ 1554666 w 1737314"/>
              <a:gd name="connsiteY0" fmla="*/ 0 h 744326"/>
              <a:gd name="connsiteX1" fmla="*/ 1307312 w 1737314"/>
              <a:gd name="connsiteY1" fmla="*/ 602703 h 744326"/>
              <a:gd name="connsiteX2" fmla="*/ 790062 w 1737314"/>
              <a:gd name="connsiteY2" fmla="*/ 704913 h 744326"/>
              <a:gd name="connsiteX3" fmla="*/ 15855 w 1737314"/>
              <a:gd name="connsiteY3" fmla="*/ 658279 h 744326"/>
              <a:gd name="connsiteX0" fmla="*/ 1556920 w 1600521"/>
              <a:gd name="connsiteY0" fmla="*/ 0 h 668195"/>
              <a:gd name="connsiteX1" fmla="*/ 1309566 w 1600521"/>
              <a:gd name="connsiteY1" fmla="*/ 602703 h 668195"/>
              <a:gd name="connsiteX2" fmla="*/ 658501 w 1600521"/>
              <a:gd name="connsiteY2" fmla="*/ 615704 h 668195"/>
              <a:gd name="connsiteX3" fmla="*/ 18109 w 1600521"/>
              <a:gd name="connsiteY3" fmla="*/ 658279 h 668195"/>
              <a:gd name="connsiteX0" fmla="*/ 1538811 w 1597029"/>
              <a:gd name="connsiteY0" fmla="*/ 0 h 667385"/>
              <a:gd name="connsiteX1" fmla="*/ 1291457 w 1597029"/>
              <a:gd name="connsiteY1" fmla="*/ 602703 h 667385"/>
              <a:gd name="connsiteX2" fmla="*/ 0 w 1597029"/>
              <a:gd name="connsiteY2" fmla="*/ 658279 h 667385"/>
              <a:gd name="connsiteX0" fmla="*/ 925494 w 969590"/>
              <a:gd name="connsiteY0" fmla="*/ 0 h 1137782"/>
              <a:gd name="connsiteX1" fmla="*/ 678140 w 969590"/>
              <a:gd name="connsiteY1" fmla="*/ 602703 h 1137782"/>
              <a:gd name="connsiteX2" fmla="*/ 0 w 969590"/>
              <a:gd name="connsiteY2" fmla="*/ 1137782 h 1137782"/>
              <a:gd name="connsiteX0" fmla="*/ 1906801 w 1976734"/>
              <a:gd name="connsiteY0" fmla="*/ 0 h 680837"/>
              <a:gd name="connsiteX1" fmla="*/ 1659447 w 1976734"/>
              <a:gd name="connsiteY1" fmla="*/ 602703 h 680837"/>
              <a:gd name="connsiteX2" fmla="*/ 0 w 1976734"/>
              <a:gd name="connsiteY2" fmla="*/ 680582 h 680837"/>
              <a:gd name="connsiteX0" fmla="*/ 1572264 w 1631437"/>
              <a:gd name="connsiteY0" fmla="*/ 0 h 970514"/>
              <a:gd name="connsiteX1" fmla="*/ 1324910 w 1631437"/>
              <a:gd name="connsiteY1" fmla="*/ 602703 h 970514"/>
              <a:gd name="connsiteX2" fmla="*/ 0 w 1631437"/>
              <a:gd name="connsiteY2" fmla="*/ 970514 h 970514"/>
              <a:gd name="connsiteX0" fmla="*/ 2240858 w 2323810"/>
              <a:gd name="connsiteY0" fmla="*/ 0 h 640363"/>
              <a:gd name="connsiteX1" fmla="*/ 1993504 w 2323810"/>
              <a:gd name="connsiteY1" fmla="*/ 602703 h 640363"/>
              <a:gd name="connsiteX2" fmla="*/ 0 w 2323810"/>
              <a:gd name="connsiteY2" fmla="*/ 587055 h 640363"/>
              <a:gd name="connsiteX0" fmla="*/ 2162200 w 2241883"/>
              <a:gd name="connsiteY0" fmla="*/ 0 h 666133"/>
              <a:gd name="connsiteX1" fmla="*/ 1914846 w 2241883"/>
              <a:gd name="connsiteY1" fmla="*/ 602703 h 666133"/>
              <a:gd name="connsiteX2" fmla="*/ 0 w 2241883"/>
              <a:gd name="connsiteY2" fmla="*/ 655881 h 66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1883" h="666133">
                <a:moveTo>
                  <a:pt x="2162200" y="0"/>
                </a:moveTo>
                <a:cubicBezTo>
                  <a:pt x="2304820" y="55826"/>
                  <a:pt x="2275213" y="493390"/>
                  <a:pt x="1914846" y="602703"/>
                </a:cubicBezTo>
                <a:cubicBezTo>
                  <a:pt x="1554479" y="712016"/>
                  <a:pt x="269054" y="644303"/>
                  <a:pt x="0" y="655881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90" name="Agrupar 489">
            <a:extLst>
              <a:ext uri="{FF2B5EF4-FFF2-40B4-BE49-F238E27FC236}">
                <a16:creationId xmlns:a16="http://schemas.microsoft.com/office/drawing/2014/main" id="{85A6B114-595F-6442-842D-0A92D15AF859}"/>
              </a:ext>
            </a:extLst>
          </p:cNvPr>
          <p:cNvGrpSpPr/>
          <p:nvPr/>
        </p:nvGrpSpPr>
        <p:grpSpPr>
          <a:xfrm>
            <a:off x="256298" y="4008440"/>
            <a:ext cx="1489516" cy="2263057"/>
            <a:chOff x="192500" y="4157302"/>
            <a:chExt cx="1489516" cy="2263057"/>
          </a:xfrm>
        </p:grpSpPr>
        <p:sp>
          <p:nvSpPr>
            <p:cNvPr id="183" name="Retângulo 182">
              <a:extLst>
                <a:ext uri="{FF2B5EF4-FFF2-40B4-BE49-F238E27FC236}">
                  <a16:creationId xmlns:a16="http://schemas.microsoft.com/office/drawing/2014/main" id="{9CE59E10-B2CF-CA4F-A17F-AE409972C5BB}"/>
                </a:ext>
              </a:extLst>
            </p:cNvPr>
            <p:cNvSpPr/>
            <p:nvPr/>
          </p:nvSpPr>
          <p:spPr>
            <a:xfrm>
              <a:off x="192500" y="4157302"/>
              <a:ext cx="968928" cy="1518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/>
                <a:t>Security</a:t>
              </a:r>
            </a:p>
          </p:txBody>
        </p: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02FA7975-7641-3A40-806F-9071229C2F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945" y="4309147"/>
              <a:ext cx="3344" cy="2111212"/>
            </a:xfrm>
            <a:prstGeom prst="line">
              <a:avLst/>
            </a:prstGeom>
            <a:ln w="15875">
              <a:solidFill>
                <a:srgbClr val="E46C0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ctor Reto 187">
              <a:extLst>
                <a:ext uri="{FF2B5EF4-FFF2-40B4-BE49-F238E27FC236}">
                  <a16:creationId xmlns:a16="http://schemas.microsoft.com/office/drawing/2014/main" id="{3A878214-5DE0-B247-80E1-317B032AF230}"/>
                </a:ext>
              </a:extLst>
            </p:cNvPr>
            <p:cNvCxnSpPr>
              <a:cxnSpLocks/>
            </p:cNvCxnSpPr>
            <p:nvPr/>
          </p:nvCxnSpPr>
          <p:spPr>
            <a:xfrm>
              <a:off x="204403" y="4676133"/>
              <a:ext cx="1456407" cy="0"/>
            </a:xfrm>
            <a:prstGeom prst="line">
              <a:avLst/>
            </a:prstGeom>
            <a:ln w="15875">
              <a:solidFill>
                <a:srgbClr val="E46C0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9F12E443-92DD-104A-A0D2-6A95A948070F}"/>
                </a:ext>
              </a:extLst>
            </p:cNvPr>
            <p:cNvSpPr/>
            <p:nvPr/>
          </p:nvSpPr>
          <p:spPr>
            <a:xfrm>
              <a:off x="312626" y="4400307"/>
              <a:ext cx="761747" cy="207749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pt-BR" sz="750" dirty="0" err="1">
                  <a:cs typeface="Arial" panose="020B0604020202020204" pitchFamily="34" charset="0"/>
                </a:rPr>
                <a:t>Confidentiality</a:t>
              </a:r>
              <a:endParaRPr lang="pt-BR" sz="750" dirty="0">
                <a:cs typeface="Arial" panose="020B0604020202020204" pitchFamily="34" charset="0"/>
              </a:endParaRPr>
            </a:p>
          </p:txBody>
        </p:sp>
        <p:cxnSp>
          <p:nvCxnSpPr>
            <p:cNvPr id="213" name="Conector Reto 212">
              <a:extLst>
                <a:ext uri="{FF2B5EF4-FFF2-40B4-BE49-F238E27FC236}">
                  <a16:creationId xmlns:a16="http://schemas.microsoft.com/office/drawing/2014/main" id="{FF39FE24-C684-5A43-8DE6-5E9FC5CE1BC2}"/>
                </a:ext>
              </a:extLst>
            </p:cNvPr>
            <p:cNvCxnSpPr>
              <a:cxnSpLocks/>
            </p:cNvCxnSpPr>
            <p:nvPr/>
          </p:nvCxnSpPr>
          <p:spPr>
            <a:xfrm>
              <a:off x="201059" y="5073300"/>
              <a:ext cx="1456407" cy="0"/>
            </a:xfrm>
            <a:prstGeom prst="line">
              <a:avLst/>
            </a:prstGeom>
            <a:ln w="15875">
              <a:solidFill>
                <a:srgbClr val="E46C0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Retângulo 214">
              <a:extLst>
                <a:ext uri="{FF2B5EF4-FFF2-40B4-BE49-F238E27FC236}">
                  <a16:creationId xmlns:a16="http://schemas.microsoft.com/office/drawing/2014/main" id="{B326A21F-CF23-6349-8F41-2B1C110F10D4}"/>
                </a:ext>
              </a:extLst>
            </p:cNvPr>
            <p:cNvSpPr/>
            <p:nvPr/>
          </p:nvSpPr>
          <p:spPr>
            <a:xfrm>
              <a:off x="312626" y="4797474"/>
              <a:ext cx="692581" cy="20774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pt-BR" sz="750" dirty="0" err="1">
                  <a:cs typeface="Arial" panose="020B0604020202020204" pitchFamily="34" charset="0"/>
                </a:rPr>
                <a:t>Integrity</a:t>
              </a:r>
              <a:endParaRPr lang="pt-BR" sz="750" dirty="0">
                <a:cs typeface="Arial" panose="020B0604020202020204" pitchFamily="34" charset="0"/>
              </a:endParaRPr>
            </a:p>
          </p:txBody>
        </p:sp>
        <p:cxnSp>
          <p:nvCxnSpPr>
            <p:cNvPr id="222" name="Conector Reto 221">
              <a:extLst>
                <a:ext uri="{FF2B5EF4-FFF2-40B4-BE49-F238E27FC236}">
                  <a16:creationId xmlns:a16="http://schemas.microsoft.com/office/drawing/2014/main" id="{2B66C78E-7436-C742-8B03-BE68786A5EA2}"/>
                </a:ext>
              </a:extLst>
            </p:cNvPr>
            <p:cNvCxnSpPr>
              <a:cxnSpLocks/>
            </p:cNvCxnSpPr>
            <p:nvPr/>
          </p:nvCxnSpPr>
          <p:spPr>
            <a:xfrm>
              <a:off x="204399" y="5474635"/>
              <a:ext cx="1456407" cy="0"/>
            </a:xfrm>
            <a:prstGeom prst="line">
              <a:avLst/>
            </a:prstGeom>
            <a:ln w="15875">
              <a:solidFill>
                <a:srgbClr val="E46C0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tângulo 222">
              <a:extLst>
                <a:ext uri="{FF2B5EF4-FFF2-40B4-BE49-F238E27FC236}">
                  <a16:creationId xmlns:a16="http://schemas.microsoft.com/office/drawing/2014/main" id="{03DA170A-562D-6C41-B3B1-EFFF9C83A23B}"/>
                </a:ext>
              </a:extLst>
            </p:cNvPr>
            <p:cNvSpPr/>
            <p:nvPr/>
          </p:nvSpPr>
          <p:spPr>
            <a:xfrm>
              <a:off x="312626" y="5198809"/>
              <a:ext cx="840295" cy="207749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pt-BR" sz="750" dirty="0">
                  <a:cs typeface="Arial" panose="020B0604020202020204" pitchFamily="34" charset="0"/>
                </a:rPr>
                <a:t>Non-</a:t>
              </a:r>
              <a:r>
                <a:rPr lang="pt-BR" sz="750" dirty="0" err="1">
                  <a:cs typeface="Arial" panose="020B0604020202020204" pitchFamily="34" charset="0"/>
                </a:rPr>
                <a:t>repudiation</a:t>
              </a:r>
              <a:endParaRPr lang="pt-BR" sz="750" dirty="0">
                <a:cs typeface="Arial" panose="020B0604020202020204" pitchFamily="34" charset="0"/>
              </a:endParaRPr>
            </a:p>
          </p:txBody>
        </p:sp>
        <p:cxnSp>
          <p:nvCxnSpPr>
            <p:cNvPr id="235" name="Conector Reto 234">
              <a:extLst>
                <a:ext uri="{FF2B5EF4-FFF2-40B4-BE49-F238E27FC236}">
                  <a16:creationId xmlns:a16="http://schemas.microsoft.com/office/drawing/2014/main" id="{DEB964DF-EEAC-E14D-9A10-0F098948E754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9" y="5845711"/>
              <a:ext cx="1456407" cy="0"/>
            </a:xfrm>
            <a:prstGeom prst="line">
              <a:avLst/>
            </a:prstGeom>
            <a:ln w="15875">
              <a:solidFill>
                <a:srgbClr val="E46C0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Retângulo 235">
              <a:extLst>
                <a:ext uri="{FF2B5EF4-FFF2-40B4-BE49-F238E27FC236}">
                  <a16:creationId xmlns:a16="http://schemas.microsoft.com/office/drawing/2014/main" id="{743DB447-17A7-644C-936C-C36FFE3D6D99}"/>
                </a:ext>
              </a:extLst>
            </p:cNvPr>
            <p:cNvSpPr/>
            <p:nvPr/>
          </p:nvSpPr>
          <p:spPr>
            <a:xfrm>
              <a:off x="312626" y="5569885"/>
              <a:ext cx="896161" cy="20774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pt-BR" sz="750" dirty="0" err="1">
                  <a:cs typeface="Arial" panose="020B0604020202020204" pitchFamily="34" charset="0"/>
                </a:rPr>
                <a:t>Accountability</a:t>
              </a:r>
              <a:endParaRPr lang="pt-BR" sz="750" dirty="0">
                <a:cs typeface="Arial" panose="020B0604020202020204" pitchFamily="34" charset="0"/>
              </a:endParaRPr>
            </a:p>
          </p:txBody>
        </p:sp>
        <p:cxnSp>
          <p:nvCxnSpPr>
            <p:cNvPr id="244" name="Conector Reto 243">
              <a:extLst>
                <a:ext uri="{FF2B5EF4-FFF2-40B4-BE49-F238E27FC236}">
                  <a16:creationId xmlns:a16="http://schemas.microsoft.com/office/drawing/2014/main" id="{E388D581-2FF0-8246-B27A-C5496648D93E}"/>
                </a:ext>
              </a:extLst>
            </p:cNvPr>
            <p:cNvCxnSpPr>
              <a:cxnSpLocks/>
            </p:cNvCxnSpPr>
            <p:nvPr/>
          </p:nvCxnSpPr>
          <p:spPr>
            <a:xfrm>
              <a:off x="204399" y="6215883"/>
              <a:ext cx="1456407" cy="0"/>
            </a:xfrm>
            <a:prstGeom prst="line">
              <a:avLst/>
            </a:prstGeom>
            <a:ln w="15875">
              <a:solidFill>
                <a:srgbClr val="E46C0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Retângulo 244">
              <a:extLst>
                <a:ext uri="{FF2B5EF4-FFF2-40B4-BE49-F238E27FC236}">
                  <a16:creationId xmlns:a16="http://schemas.microsoft.com/office/drawing/2014/main" id="{F8FAE7AC-F440-104F-8466-B4A2D7209A69}"/>
                </a:ext>
              </a:extLst>
            </p:cNvPr>
            <p:cNvSpPr/>
            <p:nvPr/>
          </p:nvSpPr>
          <p:spPr>
            <a:xfrm>
              <a:off x="312626" y="5940057"/>
              <a:ext cx="781492" cy="20774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pt-BR" sz="750" dirty="0" err="1">
                  <a:cs typeface="Arial" panose="020B0604020202020204" pitchFamily="34" charset="0"/>
                </a:rPr>
                <a:t>Authenticity</a:t>
              </a:r>
              <a:endParaRPr lang="pt-BR" sz="750" dirty="0">
                <a:cs typeface="Arial" panose="020B0604020202020204" pitchFamily="34" charset="0"/>
              </a:endParaRPr>
            </a:p>
          </p:txBody>
        </p:sp>
        <p:grpSp>
          <p:nvGrpSpPr>
            <p:cNvPr id="269" name="Agrupar 268">
              <a:extLst>
                <a:ext uri="{FF2B5EF4-FFF2-40B4-BE49-F238E27FC236}">
                  <a16:creationId xmlns:a16="http://schemas.microsoft.com/office/drawing/2014/main" id="{9B977CF1-95B9-5041-B482-D062F5C8AEDA}"/>
                </a:ext>
              </a:extLst>
            </p:cNvPr>
            <p:cNvGrpSpPr/>
            <p:nvPr/>
          </p:nvGrpSpPr>
          <p:grpSpPr>
            <a:xfrm>
              <a:off x="1202801" y="4341004"/>
              <a:ext cx="289060" cy="249270"/>
              <a:chOff x="965583" y="6339336"/>
              <a:chExt cx="317967" cy="364957"/>
            </a:xfrm>
          </p:grpSpPr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03846944-71C3-004A-A205-9362D1558B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339336"/>
                <a:ext cx="295611" cy="185480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A35FF549-43D4-604E-93EF-62830C75D7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520803"/>
                <a:ext cx="317967" cy="4013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4F2213B-D267-0C45-96F7-E688353976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83" y="6524816"/>
                <a:ext cx="293375" cy="179477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3" name="Agrupar 272">
              <a:extLst>
                <a:ext uri="{FF2B5EF4-FFF2-40B4-BE49-F238E27FC236}">
                  <a16:creationId xmlns:a16="http://schemas.microsoft.com/office/drawing/2014/main" id="{DD0691BA-9E26-074E-96BA-ECA09FD5CA7C}"/>
                </a:ext>
              </a:extLst>
            </p:cNvPr>
            <p:cNvGrpSpPr/>
            <p:nvPr/>
          </p:nvGrpSpPr>
          <p:grpSpPr>
            <a:xfrm>
              <a:off x="1202801" y="5535086"/>
              <a:ext cx="289060" cy="249270"/>
              <a:chOff x="965583" y="6339336"/>
              <a:chExt cx="317967" cy="364957"/>
            </a:xfrm>
          </p:grpSpPr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13E1B2EC-5C28-254A-9CE4-41E8B2A43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339336"/>
                <a:ext cx="295611" cy="185480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436F9EE0-5C2D-8444-A89C-F1B5A20F19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520803"/>
                <a:ext cx="317967" cy="4013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E9B9856A-DE0C-2940-B5D1-F255E58C5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83" y="6524816"/>
                <a:ext cx="293375" cy="179477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7" name="Agrupar 276">
              <a:extLst>
                <a:ext uri="{FF2B5EF4-FFF2-40B4-BE49-F238E27FC236}">
                  <a16:creationId xmlns:a16="http://schemas.microsoft.com/office/drawing/2014/main" id="{A207E789-33F0-8540-A789-D3576C0573B9}"/>
                </a:ext>
              </a:extLst>
            </p:cNvPr>
            <p:cNvGrpSpPr/>
            <p:nvPr/>
          </p:nvGrpSpPr>
          <p:grpSpPr>
            <a:xfrm>
              <a:off x="1202801" y="5144258"/>
              <a:ext cx="289060" cy="249270"/>
              <a:chOff x="965583" y="6339336"/>
              <a:chExt cx="317967" cy="364957"/>
            </a:xfrm>
          </p:grpSpPr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14EA5E21-5773-494F-97D1-07AA64B288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339336"/>
                <a:ext cx="295611" cy="185480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42FF92EB-4660-954D-A323-B22F6A53E3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520803"/>
                <a:ext cx="317967" cy="4013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EAD39D6A-4FD0-714A-ABAA-DA6704EAA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83" y="6524816"/>
                <a:ext cx="293375" cy="179477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1" name="Agrupar 280">
              <a:extLst>
                <a:ext uri="{FF2B5EF4-FFF2-40B4-BE49-F238E27FC236}">
                  <a16:creationId xmlns:a16="http://schemas.microsoft.com/office/drawing/2014/main" id="{4A394DF9-3450-D44D-80D8-58AA2C0A2FF7}"/>
                </a:ext>
              </a:extLst>
            </p:cNvPr>
            <p:cNvGrpSpPr/>
            <p:nvPr/>
          </p:nvGrpSpPr>
          <p:grpSpPr>
            <a:xfrm>
              <a:off x="1202801" y="4752553"/>
              <a:ext cx="289060" cy="249270"/>
              <a:chOff x="965583" y="6339336"/>
              <a:chExt cx="317967" cy="364957"/>
            </a:xfrm>
          </p:grpSpPr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837F800-5DDF-9E4C-B734-450D81B4A2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339336"/>
                <a:ext cx="295611" cy="185480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FD17C589-73CB-2649-88F8-802252DC40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520803"/>
                <a:ext cx="317967" cy="4013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D7F152A1-FF57-2C44-8C2B-7A4C9FC9E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83" y="6524816"/>
                <a:ext cx="293375" cy="179477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3" name="Agrupar 292">
              <a:extLst>
                <a:ext uri="{FF2B5EF4-FFF2-40B4-BE49-F238E27FC236}">
                  <a16:creationId xmlns:a16="http://schemas.microsoft.com/office/drawing/2014/main" id="{CCE7C66D-5B8D-2740-AA54-59CEC58642F9}"/>
                </a:ext>
              </a:extLst>
            </p:cNvPr>
            <p:cNvGrpSpPr/>
            <p:nvPr/>
          </p:nvGrpSpPr>
          <p:grpSpPr>
            <a:xfrm>
              <a:off x="1202801" y="5919275"/>
              <a:ext cx="289060" cy="249270"/>
              <a:chOff x="965583" y="6339336"/>
              <a:chExt cx="317967" cy="364957"/>
            </a:xfrm>
          </p:grpSpPr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F20647CD-E939-CB44-983C-3281F577C6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339336"/>
                <a:ext cx="295611" cy="185480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7E4FFEFF-21F1-084A-9C70-2D15633E88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520803"/>
                <a:ext cx="317967" cy="4013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A9A9432D-2B13-C540-A3A1-A7EB41177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83" y="6524816"/>
                <a:ext cx="293375" cy="179477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5" name="Conector de Seta Reta 494">
            <a:extLst>
              <a:ext uri="{FF2B5EF4-FFF2-40B4-BE49-F238E27FC236}">
                <a16:creationId xmlns:a16="http://schemas.microsoft.com/office/drawing/2014/main" id="{BC923661-DFDC-6F4F-A291-E8535BADA4B9}"/>
              </a:ext>
            </a:extLst>
          </p:cNvPr>
          <p:cNvCxnSpPr>
            <a:stCxn id="499" idx="1"/>
            <a:endCxn id="183" idx="0"/>
          </p:cNvCxnSpPr>
          <p:nvPr/>
        </p:nvCxnSpPr>
        <p:spPr>
          <a:xfrm>
            <a:off x="737035" y="3257483"/>
            <a:ext cx="3727" cy="7509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Forma Livre 298">
            <a:extLst>
              <a:ext uri="{FF2B5EF4-FFF2-40B4-BE49-F238E27FC236}">
                <a16:creationId xmlns:a16="http://schemas.microsoft.com/office/drawing/2014/main" id="{8117F4FB-5D8B-2444-957F-E7129C5DE39F}"/>
              </a:ext>
            </a:extLst>
          </p:cNvPr>
          <p:cNvSpPr/>
          <p:nvPr/>
        </p:nvSpPr>
        <p:spPr>
          <a:xfrm>
            <a:off x="1861166" y="4677000"/>
            <a:ext cx="931509" cy="449053"/>
          </a:xfrm>
          <a:custGeom>
            <a:avLst/>
            <a:gdLst>
              <a:gd name="connsiteX0" fmla="*/ 0 w 635679"/>
              <a:gd name="connsiteY0" fmla="*/ 0 h 1070875"/>
              <a:gd name="connsiteX1" fmla="*/ 332509 w 635679"/>
              <a:gd name="connsiteY1" fmla="*/ 234713 h 1070875"/>
              <a:gd name="connsiteX2" fmla="*/ 283610 w 635679"/>
              <a:gd name="connsiteY2" fmla="*/ 738366 h 1070875"/>
              <a:gd name="connsiteX3" fmla="*/ 635679 w 635679"/>
              <a:gd name="connsiteY3" fmla="*/ 1070875 h 1070875"/>
              <a:gd name="connsiteX0" fmla="*/ 1346952 w 1688984"/>
              <a:gd name="connsiteY0" fmla="*/ 0 h 948211"/>
              <a:gd name="connsiteX1" fmla="*/ 1679461 w 1688984"/>
              <a:gd name="connsiteY1" fmla="*/ 234713 h 948211"/>
              <a:gd name="connsiteX2" fmla="*/ 1630562 w 1688984"/>
              <a:gd name="connsiteY2" fmla="*/ 738366 h 948211"/>
              <a:gd name="connsiteX3" fmla="*/ 8865 w 1688984"/>
              <a:gd name="connsiteY3" fmla="*/ 948211 h 948211"/>
              <a:gd name="connsiteX0" fmla="*/ 1351683 w 1694408"/>
              <a:gd name="connsiteY0" fmla="*/ 0 h 948211"/>
              <a:gd name="connsiteX1" fmla="*/ 1684192 w 1694408"/>
              <a:gd name="connsiteY1" fmla="*/ 234713 h 948211"/>
              <a:gd name="connsiteX2" fmla="*/ 966220 w 1694408"/>
              <a:gd name="connsiteY2" fmla="*/ 604551 h 948211"/>
              <a:gd name="connsiteX3" fmla="*/ 13596 w 1694408"/>
              <a:gd name="connsiteY3" fmla="*/ 948211 h 948211"/>
              <a:gd name="connsiteX0" fmla="*/ 1771995 w 2114720"/>
              <a:gd name="connsiteY0" fmla="*/ 0 h 780942"/>
              <a:gd name="connsiteX1" fmla="*/ 2104504 w 2114720"/>
              <a:gd name="connsiteY1" fmla="*/ 234713 h 780942"/>
              <a:gd name="connsiteX2" fmla="*/ 1386532 w 2114720"/>
              <a:gd name="connsiteY2" fmla="*/ 604551 h 780942"/>
              <a:gd name="connsiteX3" fmla="*/ 10161 w 2114720"/>
              <a:gd name="connsiteY3" fmla="*/ 780942 h 780942"/>
              <a:gd name="connsiteX0" fmla="*/ 1771995 w 1851431"/>
              <a:gd name="connsiteY0" fmla="*/ 0 h 780942"/>
              <a:gd name="connsiteX1" fmla="*/ 1769967 w 1851431"/>
              <a:gd name="connsiteY1" fmla="*/ 636157 h 780942"/>
              <a:gd name="connsiteX2" fmla="*/ 1386532 w 1851431"/>
              <a:gd name="connsiteY2" fmla="*/ 604551 h 780942"/>
              <a:gd name="connsiteX3" fmla="*/ 10161 w 1851431"/>
              <a:gd name="connsiteY3" fmla="*/ 780942 h 780942"/>
              <a:gd name="connsiteX0" fmla="*/ 1774527 w 1872248"/>
              <a:gd name="connsiteY0" fmla="*/ 0 h 887006"/>
              <a:gd name="connsiteX1" fmla="*/ 1772499 w 1872248"/>
              <a:gd name="connsiteY1" fmla="*/ 636157 h 887006"/>
              <a:gd name="connsiteX2" fmla="*/ 1054527 w 1872248"/>
              <a:gd name="connsiteY2" fmla="*/ 849878 h 887006"/>
              <a:gd name="connsiteX3" fmla="*/ 12693 w 1872248"/>
              <a:gd name="connsiteY3" fmla="*/ 780942 h 887006"/>
              <a:gd name="connsiteX0" fmla="*/ 1774963 w 1875347"/>
              <a:gd name="connsiteY0" fmla="*/ 0 h 780942"/>
              <a:gd name="connsiteX1" fmla="*/ 1772935 w 1875347"/>
              <a:gd name="connsiteY1" fmla="*/ 636157 h 780942"/>
              <a:gd name="connsiteX2" fmla="*/ 1010359 w 1875347"/>
              <a:gd name="connsiteY2" fmla="*/ 704913 h 780942"/>
              <a:gd name="connsiteX3" fmla="*/ 13129 w 1875347"/>
              <a:gd name="connsiteY3" fmla="*/ 780942 h 780942"/>
              <a:gd name="connsiteX0" fmla="*/ 1686724 w 1787108"/>
              <a:gd name="connsiteY0" fmla="*/ 0 h 847850"/>
              <a:gd name="connsiteX1" fmla="*/ 1684696 w 1787108"/>
              <a:gd name="connsiteY1" fmla="*/ 636157 h 847850"/>
              <a:gd name="connsiteX2" fmla="*/ 922120 w 1787108"/>
              <a:gd name="connsiteY2" fmla="*/ 704913 h 847850"/>
              <a:gd name="connsiteX3" fmla="*/ 14099 w 1787108"/>
              <a:gd name="connsiteY3" fmla="*/ 847850 h 847850"/>
              <a:gd name="connsiteX0" fmla="*/ 1686724 w 1708935"/>
              <a:gd name="connsiteY0" fmla="*/ 0 h 847850"/>
              <a:gd name="connsiteX1" fmla="*/ 1115984 w 1708935"/>
              <a:gd name="connsiteY1" fmla="*/ 535796 h 847850"/>
              <a:gd name="connsiteX2" fmla="*/ 922120 w 1708935"/>
              <a:gd name="connsiteY2" fmla="*/ 704913 h 847850"/>
              <a:gd name="connsiteX3" fmla="*/ 14099 w 1708935"/>
              <a:gd name="connsiteY3" fmla="*/ 847850 h 847850"/>
              <a:gd name="connsiteX0" fmla="*/ 1686724 w 1753824"/>
              <a:gd name="connsiteY0" fmla="*/ 0 h 847850"/>
              <a:gd name="connsiteX1" fmla="*/ 1115984 w 1753824"/>
              <a:gd name="connsiteY1" fmla="*/ 535796 h 847850"/>
              <a:gd name="connsiteX2" fmla="*/ 922120 w 1753824"/>
              <a:gd name="connsiteY2" fmla="*/ 704913 h 847850"/>
              <a:gd name="connsiteX3" fmla="*/ 14099 w 1753824"/>
              <a:gd name="connsiteY3" fmla="*/ 847850 h 847850"/>
              <a:gd name="connsiteX0" fmla="*/ 1554666 w 1621766"/>
              <a:gd name="connsiteY0" fmla="*/ 0 h 744326"/>
              <a:gd name="connsiteX1" fmla="*/ 983926 w 1621766"/>
              <a:gd name="connsiteY1" fmla="*/ 535796 h 744326"/>
              <a:gd name="connsiteX2" fmla="*/ 790062 w 1621766"/>
              <a:gd name="connsiteY2" fmla="*/ 704913 h 744326"/>
              <a:gd name="connsiteX3" fmla="*/ 15855 w 1621766"/>
              <a:gd name="connsiteY3" fmla="*/ 658279 h 744326"/>
              <a:gd name="connsiteX0" fmla="*/ 1554666 w 1737314"/>
              <a:gd name="connsiteY0" fmla="*/ 0 h 744326"/>
              <a:gd name="connsiteX1" fmla="*/ 1307312 w 1737314"/>
              <a:gd name="connsiteY1" fmla="*/ 602703 h 744326"/>
              <a:gd name="connsiteX2" fmla="*/ 790062 w 1737314"/>
              <a:gd name="connsiteY2" fmla="*/ 704913 h 744326"/>
              <a:gd name="connsiteX3" fmla="*/ 15855 w 1737314"/>
              <a:gd name="connsiteY3" fmla="*/ 658279 h 744326"/>
              <a:gd name="connsiteX0" fmla="*/ 1556920 w 1600521"/>
              <a:gd name="connsiteY0" fmla="*/ 0 h 668195"/>
              <a:gd name="connsiteX1" fmla="*/ 1309566 w 1600521"/>
              <a:gd name="connsiteY1" fmla="*/ 602703 h 668195"/>
              <a:gd name="connsiteX2" fmla="*/ 658501 w 1600521"/>
              <a:gd name="connsiteY2" fmla="*/ 615704 h 668195"/>
              <a:gd name="connsiteX3" fmla="*/ 18109 w 1600521"/>
              <a:gd name="connsiteY3" fmla="*/ 658279 h 668195"/>
              <a:gd name="connsiteX0" fmla="*/ 1538811 w 1597029"/>
              <a:gd name="connsiteY0" fmla="*/ 0 h 667385"/>
              <a:gd name="connsiteX1" fmla="*/ 1291457 w 1597029"/>
              <a:gd name="connsiteY1" fmla="*/ 602703 h 667385"/>
              <a:gd name="connsiteX2" fmla="*/ 0 w 1597029"/>
              <a:gd name="connsiteY2" fmla="*/ 658279 h 667385"/>
              <a:gd name="connsiteX0" fmla="*/ 925494 w 969590"/>
              <a:gd name="connsiteY0" fmla="*/ 0 h 1137782"/>
              <a:gd name="connsiteX1" fmla="*/ 678140 w 969590"/>
              <a:gd name="connsiteY1" fmla="*/ 602703 h 1137782"/>
              <a:gd name="connsiteX2" fmla="*/ 0 w 969590"/>
              <a:gd name="connsiteY2" fmla="*/ 1137782 h 1137782"/>
              <a:gd name="connsiteX0" fmla="*/ 1906801 w 1976734"/>
              <a:gd name="connsiteY0" fmla="*/ 0 h 680837"/>
              <a:gd name="connsiteX1" fmla="*/ 1659447 w 1976734"/>
              <a:gd name="connsiteY1" fmla="*/ 602703 h 680837"/>
              <a:gd name="connsiteX2" fmla="*/ 0 w 1976734"/>
              <a:gd name="connsiteY2" fmla="*/ 680582 h 680837"/>
              <a:gd name="connsiteX0" fmla="*/ 1572264 w 1631437"/>
              <a:gd name="connsiteY0" fmla="*/ 0 h 970514"/>
              <a:gd name="connsiteX1" fmla="*/ 1324910 w 1631437"/>
              <a:gd name="connsiteY1" fmla="*/ 602703 h 970514"/>
              <a:gd name="connsiteX2" fmla="*/ 0 w 1631437"/>
              <a:gd name="connsiteY2" fmla="*/ 970514 h 970514"/>
              <a:gd name="connsiteX0" fmla="*/ 2240858 w 2323810"/>
              <a:gd name="connsiteY0" fmla="*/ 0 h 640363"/>
              <a:gd name="connsiteX1" fmla="*/ 1993504 w 2323810"/>
              <a:gd name="connsiteY1" fmla="*/ 602703 h 640363"/>
              <a:gd name="connsiteX2" fmla="*/ 0 w 2323810"/>
              <a:gd name="connsiteY2" fmla="*/ 587055 h 640363"/>
              <a:gd name="connsiteX0" fmla="*/ 2162200 w 2241883"/>
              <a:gd name="connsiteY0" fmla="*/ 0 h 666133"/>
              <a:gd name="connsiteX1" fmla="*/ 1914846 w 2241883"/>
              <a:gd name="connsiteY1" fmla="*/ 602703 h 666133"/>
              <a:gd name="connsiteX2" fmla="*/ 0 w 2241883"/>
              <a:gd name="connsiteY2" fmla="*/ 655881 h 666133"/>
              <a:gd name="connsiteX0" fmla="*/ 748070 w 1924287"/>
              <a:gd name="connsiteY0" fmla="*/ 0 h 779675"/>
              <a:gd name="connsiteX1" fmla="*/ 1914846 w 1924287"/>
              <a:gd name="connsiteY1" fmla="*/ 709029 h 779675"/>
              <a:gd name="connsiteX2" fmla="*/ 0 w 1924287"/>
              <a:gd name="connsiteY2" fmla="*/ 762207 h 779675"/>
              <a:gd name="connsiteX0" fmla="*/ 0 w 1175623"/>
              <a:gd name="connsiteY0" fmla="*/ 1056023 h 1789520"/>
              <a:gd name="connsiteX1" fmla="*/ 1166776 w 1175623"/>
              <a:gd name="connsiteY1" fmla="*/ 1765052 h 1789520"/>
              <a:gd name="connsiteX2" fmla="*/ 485307 w 1175623"/>
              <a:gd name="connsiteY2" fmla="*/ 62 h 1789520"/>
              <a:gd name="connsiteX0" fmla="*/ 0 w 557920"/>
              <a:gd name="connsiteY0" fmla="*/ 1056856 h 1060149"/>
              <a:gd name="connsiteX1" fmla="*/ 114153 w 557920"/>
              <a:gd name="connsiteY1" fmla="*/ 266694 h 1060149"/>
              <a:gd name="connsiteX2" fmla="*/ 485307 w 557920"/>
              <a:gd name="connsiteY2" fmla="*/ 895 h 1060149"/>
              <a:gd name="connsiteX0" fmla="*/ 0 w 687443"/>
              <a:gd name="connsiteY0" fmla="*/ 535476 h 543923"/>
              <a:gd name="connsiteX1" fmla="*/ 241744 w 687443"/>
              <a:gd name="connsiteY1" fmla="*/ 266310 h 543923"/>
              <a:gd name="connsiteX2" fmla="*/ 612898 w 687443"/>
              <a:gd name="connsiteY2" fmla="*/ 511 h 543923"/>
              <a:gd name="connsiteX0" fmla="*/ 0 w 895584"/>
              <a:gd name="connsiteY0" fmla="*/ 673510 h 682677"/>
              <a:gd name="connsiteX1" fmla="*/ 241744 w 895584"/>
              <a:gd name="connsiteY1" fmla="*/ 404344 h 682677"/>
              <a:gd name="connsiteX2" fmla="*/ 836181 w 895584"/>
              <a:gd name="connsiteY2" fmla="*/ 322 h 682677"/>
              <a:gd name="connsiteX0" fmla="*/ 0 w 897702"/>
              <a:gd name="connsiteY0" fmla="*/ 673765 h 679737"/>
              <a:gd name="connsiteX1" fmla="*/ 273642 w 897702"/>
              <a:gd name="connsiteY1" fmla="*/ 266376 h 679737"/>
              <a:gd name="connsiteX2" fmla="*/ 836181 w 897702"/>
              <a:gd name="connsiteY2" fmla="*/ 577 h 679737"/>
              <a:gd name="connsiteX0" fmla="*/ 0 w 929944"/>
              <a:gd name="connsiteY0" fmla="*/ 641851 h 648257"/>
              <a:gd name="connsiteX1" fmla="*/ 305539 w 929944"/>
              <a:gd name="connsiteY1" fmla="*/ 266360 h 648257"/>
              <a:gd name="connsiteX2" fmla="*/ 868078 w 929944"/>
              <a:gd name="connsiteY2" fmla="*/ 561 h 648257"/>
              <a:gd name="connsiteX0" fmla="*/ 0 w 941264"/>
              <a:gd name="connsiteY0" fmla="*/ 641820 h 648416"/>
              <a:gd name="connsiteX1" fmla="*/ 443763 w 941264"/>
              <a:gd name="connsiteY1" fmla="*/ 276961 h 648416"/>
              <a:gd name="connsiteX2" fmla="*/ 868078 w 941264"/>
              <a:gd name="connsiteY2" fmla="*/ 530 h 648416"/>
              <a:gd name="connsiteX0" fmla="*/ 0 w 931509"/>
              <a:gd name="connsiteY0" fmla="*/ 443011 h 449053"/>
              <a:gd name="connsiteX1" fmla="*/ 443763 w 931509"/>
              <a:gd name="connsiteY1" fmla="*/ 78152 h 449053"/>
              <a:gd name="connsiteX2" fmla="*/ 857445 w 931509"/>
              <a:gd name="connsiteY2" fmla="*/ 3739 h 44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1509" h="449053">
                <a:moveTo>
                  <a:pt x="0" y="443011"/>
                </a:moveTo>
                <a:cubicBezTo>
                  <a:pt x="142620" y="498837"/>
                  <a:pt x="300856" y="151364"/>
                  <a:pt x="443763" y="78152"/>
                </a:cubicBezTo>
                <a:cubicBezTo>
                  <a:pt x="586670" y="4940"/>
                  <a:pt x="1126499" y="-7839"/>
                  <a:pt x="857445" y="373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8" name="Forma Livre 307">
            <a:extLst>
              <a:ext uri="{FF2B5EF4-FFF2-40B4-BE49-F238E27FC236}">
                <a16:creationId xmlns:a16="http://schemas.microsoft.com/office/drawing/2014/main" id="{09267014-ECF4-3A4D-A180-48C40AEA77E9}"/>
              </a:ext>
            </a:extLst>
          </p:cNvPr>
          <p:cNvSpPr/>
          <p:nvPr/>
        </p:nvSpPr>
        <p:spPr>
          <a:xfrm>
            <a:off x="3558423" y="2333633"/>
            <a:ext cx="927473" cy="1272368"/>
          </a:xfrm>
          <a:custGeom>
            <a:avLst/>
            <a:gdLst>
              <a:gd name="connsiteX0" fmla="*/ 0 w 635679"/>
              <a:gd name="connsiteY0" fmla="*/ 0 h 1070875"/>
              <a:gd name="connsiteX1" fmla="*/ 332509 w 635679"/>
              <a:gd name="connsiteY1" fmla="*/ 234713 h 1070875"/>
              <a:gd name="connsiteX2" fmla="*/ 283610 w 635679"/>
              <a:gd name="connsiteY2" fmla="*/ 738366 h 1070875"/>
              <a:gd name="connsiteX3" fmla="*/ 635679 w 635679"/>
              <a:gd name="connsiteY3" fmla="*/ 1070875 h 1070875"/>
              <a:gd name="connsiteX0" fmla="*/ 1346952 w 1688984"/>
              <a:gd name="connsiteY0" fmla="*/ 0 h 948211"/>
              <a:gd name="connsiteX1" fmla="*/ 1679461 w 1688984"/>
              <a:gd name="connsiteY1" fmla="*/ 234713 h 948211"/>
              <a:gd name="connsiteX2" fmla="*/ 1630562 w 1688984"/>
              <a:gd name="connsiteY2" fmla="*/ 738366 h 948211"/>
              <a:gd name="connsiteX3" fmla="*/ 8865 w 1688984"/>
              <a:gd name="connsiteY3" fmla="*/ 948211 h 948211"/>
              <a:gd name="connsiteX0" fmla="*/ 1351683 w 1694408"/>
              <a:gd name="connsiteY0" fmla="*/ 0 h 948211"/>
              <a:gd name="connsiteX1" fmla="*/ 1684192 w 1694408"/>
              <a:gd name="connsiteY1" fmla="*/ 234713 h 948211"/>
              <a:gd name="connsiteX2" fmla="*/ 966220 w 1694408"/>
              <a:gd name="connsiteY2" fmla="*/ 604551 h 948211"/>
              <a:gd name="connsiteX3" fmla="*/ 13596 w 1694408"/>
              <a:gd name="connsiteY3" fmla="*/ 948211 h 948211"/>
              <a:gd name="connsiteX0" fmla="*/ 1771995 w 2114720"/>
              <a:gd name="connsiteY0" fmla="*/ 0 h 780942"/>
              <a:gd name="connsiteX1" fmla="*/ 2104504 w 2114720"/>
              <a:gd name="connsiteY1" fmla="*/ 234713 h 780942"/>
              <a:gd name="connsiteX2" fmla="*/ 1386532 w 2114720"/>
              <a:gd name="connsiteY2" fmla="*/ 604551 h 780942"/>
              <a:gd name="connsiteX3" fmla="*/ 10161 w 2114720"/>
              <a:gd name="connsiteY3" fmla="*/ 780942 h 780942"/>
              <a:gd name="connsiteX0" fmla="*/ 1771995 w 1851431"/>
              <a:gd name="connsiteY0" fmla="*/ 0 h 780942"/>
              <a:gd name="connsiteX1" fmla="*/ 1769967 w 1851431"/>
              <a:gd name="connsiteY1" fmla="*/ 636157 h 780942"/>
              <a:gd name="connsiteX2" fmla="*/ 1386532 w 1851431"/>
              <a:gd name="connsiteY2" fmla="*/ 604551 h 780942"/>
              <a:gd name="connsiteX3" fmla="*/ 10161 w 1851431"/>
              <a:gd name="connsiteY3" fmla="*/ 780942 h 780942"/>
              <a:gd name="connsiteX0" fmla="*/ 1774527 w 1872248"/>
              <a:gd name="connsiteY0" fmla="*/ 0 h 887006"/>
              <a:gd name="connsiteX1" fmla="*/ 1772499 w 1872248"/>
              <a:gd name="connsiteY1" fmla="*/ 636157 h 887006"/>
              <a:gd name="connsiteX2" fmla="*/ 1054527 w 1872248"/>
              <a:gd name="connsiteY2" fmla="*/ 849878 h 887006"/>
              <a:gd name="connsiteX3" fmla="*/ 12693 w 1872248"/>
              <a:gd name="connsiteY3" fmla="*/ 780942 h 887006"/>
              <a:gd name="connsiteX0" fmla="*/ 1774963 w 1875347"/>
              <a:gd name="connsiteY0" fmla="*/ 0 h 780942"/>
              <a:gd name="connsiteX1" fmla="*/ 1772935 w 1875347"/>
              <a:gd name="connsiteY1" fmla="*/ 636157 h 780942"/>
              <a:gd name="connsiteX2" fmla="*/ 1010359 w 1875347"/>
              <a:gd name="connsiteY2" fmla="*/ 704913 h 780942"/>
              <a:gd name="connsiteX3" fmla="*/ 13129 w 1875347"/>
              <a:gd name="connsiteY3" fmla="*/ 780942 h 780942"/>
              <a:gd name="connsiteX0" fmla="*/ 1686724 w 1787108"/>
              <a:gd name="connsiteY0" fmla="*/ 0 h 847850"/>
              <a:gd name="connsiteX1" fmla="*/ 1684696 w 1787108"/>
              <a:gd name="connsiteY1" fmla="*/ 636157 h 847850"/>
              <a:gd name="connsiteX2" fmla="*/ 922120 w 1787108"/>
              <a:gd name="connsiteY2" fmla="*/ 704913 h 847850"/>
              <a:gd name="connsiteX3" fmla="*/ 14099 w 1787108"/>
              <a:gd name="connsiteY3" fmla="*/ 847850 h 847850"/>
              <a:gd name="connsiteX0" fmla="*/ 1686724 w 1708935"/>
              <a:gd name="connsiteY0" fmla="*/ 0 h 847850"/>
              <a:gd name="connsiteX1" fmla="*/ 1115984 w 1708935"/>
              <a:gd name="connsiteY1" fmla="*/ 535796 h 847850"/>
              <a:gd name="connsiteX2" fmla="*/ 922120 w 1708935"/>
              <a:gd name="connsiteY2" fmla="*/ 704913 h 847850"/>
              <a:gd name="connsiteX3" fmla="*/ 14099 w 1708935"/>
              <a:gd name="connsiteY3" fmla="*/ 847850 h 847850"/>
              <a:gd name="connsiteX0" fmla="*/ 1686724 w 1753824"/>
              <a:gd name="connsiteY0" fmla="*/ 0 h 847850"/>
              <a:gd name="connsiteX1" fmla="*/ 1115984 w 1753824"/>
              <a:gd name="connsiteY1" fmla="*/ 535796 h 847850"/>
              <a:gd name="connsiteX2" fmla="*/ 922120 w 1753824"/>
              <a:gd name="connsiteY2" fmla="*/ 704913 h 847850"/>
              <a:gd name="connsiteX3" fmla="*/ 14099 w 1753824"/>
              <a:gd name="connsiteY3" fmla="*/ 847850 h 847850"/>
              <a:gd name="connsiteX0" fmla="*/ 1554666 w 1621766"/>
              <a:gd name="connsiteY0" fmla="*/ 0 h 744326"/>
              <a:gd name="connsiteX1" fmla="*/ 983926 w 1621766"/>
              <a:gd name="connsiteY1" fmla="*/ 535796 h 744326"/>
              <a:gd name="connsiteX2" fmla="*/ 790062 w 1621766"/>
              <a:gd name="connsiteY2" fmla="*/ 704913 h 744326"/>
              <a:gd name="connsiteX3" fmla="*/ 15855 w 1621766"/>
              <a:gd name="connsiteY3" fmla="*/ 658279 h 744326"/>
              <a:gd name="connsiteX0" fmla="*/ 1554666 w 1737314"/>
              <a:gd name="connsiteY0" fmla="*/ 0 h 744326"/>
              <a:gd name="connsiteX1" fmla="*/ 1307312 w 1737314"/>
              <a:gd name="connsiteY1" fmla="*/ 602703 h 744326"/>
              <a:gd name="connsiteX2" fmla="*/ 790062 w 1737314"/>
              <a:gd name="connsiteY2" fmla="*/ 704913 h 744326"/>
              <a:gd name="connsiteX3" fmla="*/ 15855 w 1737314"/>
              <a:gd name="connsiteY3" fmla="*/ 658279 h 744326"/>
              <a:gd name="connsiteX0" fmla="*/ 1556920 w 1600521"/>
              <a:gd name="connsiteY0" fmla="*/ 0 h 668195"/>
              <a:gd name="connsiteX1" fmla="*/ 1309566 w 1600521"/>
              <a:gd name="connsiteY1" fmla="*/ 602703 h 668195"/>
              <a:gd name="connsiteX2" fmla="*/ 658501 w 1600521"/>
              <a:gd name="connsiteY2" fmla="*/ 615704 h 668195"/>
              <a:gd name="connsiteX3" fmla="*/ 18109 w 1600521"/>
              <a:gd name="connsiteY3" fmla="*/ 658279 h 668195"/>
              <a:gd name="connsiteX0" fmla="*/ 1538811 w 1597029"/>
              <a:gd name="connsiteY0" fmla="*/ 0 h 667385"/>
              <a:gd name="connsiteX1" fmla="*/ 1291457 w 1597029"/>
              <a:gd name="connsiteY1" fmla="*/ 602703 h 667385"/>
              <a:gd name="connsiteX2" fmla="*/ 0 w 1597029"/>
              <a:gd name="connsiteY2" fmla="*/ 658279 h 667385"/>
              <a:gd name="connsiteX0" fmla="*/ 925494 w 969590"/>
              <a:gd name="connsiteY0" fmla="*/ 0 h 1137782"/>
              <a:gd name="connsiteX1" fmla="*/ 678140 w 969590"/>
              <a:gd name="connsiteY1" fmla="*/ 602703 h 1137782"/>
              <a:gd name="connsiteX2" fmla="*/ 0 w 969590"/>
              <a:gd name="connsiteY2" fmla="*/ 1137782 h 1137782"/>
              <a:gd name="connsiteX0" fmla="*/ 1906801 w 1976734"/>
              <a:gd name="connsiteY0" fmla="*/ 0 h 680837"/>
              <a:gd name="connsiteX1" fmla="*/ 1659447 w 1976734"/>
              <a:gd name="connsiteY1" fmla="*/ 602703 h 680837"/>
              <a:gd name="connsiteX2" fmla="*/ 0 w 1976734"/>
              <a:gd name="connsiteY2" fmla="*/ 680582 h 680837"/>
              <a:gd name="connsiteX0" fmla="*/ 1572264 w 1631437"/>
              <a:gd name="connsiteY0" fmla="*/ 0 h 970514"/>
              <a:gd name="connsiteX1" fmla="*/ 1324910 w 1631437"/>
              <a:gd name="connsiteY1" fmla="*/ 602703 h 970514"/>
              <a:gd name="connsiteX2" fmla="*/ 0 w 1631437"/>
              <a:gd name="connsiteY2" fmla="*/ 970514 h 970514"/>
              <a:gd name="connsiteX0" fmla="*/ 2240858 w 2323810"/>
              <a:gd name="connsiteY0" fmla="*/ 0 h 640363"/>
              <a:gd name="connsiteX1" fmla="*/ 1993504 w 2323810"/>
              <a:gd name="connsiteY1" fmla="*/ 602703 h 640363"/>
              <a:gd name="connsiteX2" fmla="*/ 0 w 2323810"/>
              <a:gd name="connsiteY2" fmla="*/ 587055 h 640363"/>
              <a:gd name="connsiteX0" fmla="*/ 2162200 w 2241883"/>
              <a:gd name="connsiteY0" fmla="*/ 0 h 666133"/>
              <a:gd name="connsiteX1" fmla="*/ 1914846 w 2241883"/>
              <a:gd name="connsiteY1" fmla="*/ 602703 h 666133"/>
              <a:gd name="connsiteX2" fmla="*/ 0 w 2241883"/>
              <a:gd name="connsiteY2" fmla="*/ 655881 h 666133"/>
              <a:gd name="connsiteX0" fmla="*/ 274885 w 1231516"/>
              <a:gd name="connsiteY0" fmla="*/ 0 h 1138481"/>
              <a:gd name="connsiteX1" fmla="*/ 27531 w 1231516"/>
              <a:gd name="connsiteY1" fmla="*/ 602703 h 1138481"/>
              <a:gd name="connsiteX2" fmla="*/ 1194552 w 1231516"/>
              <a:gd name="connsiteY2" fmla="*/ 1138481 h 1138481"/>
              <a:gd name="connsiteX0" fmla="*/ 0 w 999245"/>
              <a:gd name="connsiteY0" fmla="*/ 0 h 1139842"/>
              <a:gd name="connsiteX1" fmla="*/ 548512 w 999245"/>
              <a:gd name="connsiteY1" fmla="*/ 1000636 h 1139842"/>
              <a:gd name="connsiteX2" fmla="*/ 919667 w 999245"/>
              <a:gd name="connsiteY2" fmla="*/ 1138481 h 1139842"/>
              <a:gd name="connsiteX0" fmla="*/ 0 w 1460607"/>
              <a:gd name="connsiteY0" fmla="*/ 0 h 1400948"/>
              <a:gd name="connsiteX1" fmla="*/ 548512 w 1460607"/>
              <a:gd name="connsiteY1" fmla="*/ 1000636 h 1400948"/>
              <a:gd name="connsiteX2" fmla="*/ 1410733 w 1460607"/>
              <a:gd name="connsiteY2" fmla="*/ 1400948 h 1400948"/>
              <a:gd name="connsiteX0" fmla="*/ 0 w 1456078"/>
              <a:gd name="connsiteY0" fmla="*/ 0 h 1400948"/>
              <a:gd name="connsiteX1" fmla="*/ 438445 w 1456078"/>
              <a:gd name="connsiteY1" fmla="*/ 839769 h 1400948"/>
              <a:gd name="connsiteX2" fmla="*/ 1410733 w 1456078"/>
              <a:gd name="connsiteY2" fmla="*/ 1400948 h 1400948"/>
              <a:gd name="connsiteX0" fmla="*/ 0 w 1661933"/>
              <a:gd name="connsiteY0" fmla="*/ 0 h 1307815"/>
              <a:gd name="connsiteX1" fmla="*/ 438445 w 1661933"/>
              <a:gd name="connsiteY1" fmla="*/ 839769 h 1307815"/>
              <a:gd name="connsiteX2" fmla="*/ 1622400 w 1661933"/>
              <a:gd name="connsiteY2" fmla="*/ 1307815 h 1307815"/>
              <a:gd name="connsiteX0" fmla="*/ 0 w 1664504"/>
              <a:gd name="connsiteY0" fmla="*/ 0 h 1307815"/>
              <a:gd name="connsiteX1" fmla="*/ 523111 w 1664504"/>
              <a:gd name="connsiteY1" fmla="*/ 915969 h 1307815"/>
              <a:gd name="connsiteX2" fmla="*/ 1622400 w 1664504"/>
              <a:gd name="connsiteY2" fmla="*/ 1307815 h 1307815"/>
              <a:gd name="connsiteX0" fmla="*/ 0 w 2012250"/>
              <a:gd name="connsiteY0" fmla="*/ 0 h 1324748"/>
              <a:gd name="connsiteX1" fmla="*/ 523111 w 2012250"/>
              <a:gd name="connsiteY1" fmla="*/ 915969 h 1324748"/>
              <a:gd name="connsiteX2" fmla="*/ 1978000 w 2012250"/>
              <a:gd name="connsiteY2" fmla="*/ 1324748 h 1324748"/>
              <a:gd name="connsiteX0" fmla="*/ 0 w 2034139"/>
              <a:gd name="connsiteY0" fmla="*/ 0 h 1324748"/>
              <a:gd name="connsiteX1" fmla="*/ 1149644 w 2034139"/>
              <a:gd name="connsiteY1" fmla="*/ 543436 h 1324748"/>
              <a:gd name="connsiteX2" fmla="*/ 1978000 w 2034139"/>
              <a:gd name="connsiteY2" fmla="*/ 1324748 h 1324748"/>
              <a:gd name="connsiteX0" fmla="*/ 0 w 2017669"/>
              <a:gd name="connsiteY0" fmla="*/ 0 h 1324748"/>
              <a:gd name="connsiteX1" fmla="*/ 1149644 w 2017669"/>
              <a:gd name="connsiteY1" fmla="*/ 543436 h 1324748"/>
              <a:gd name="connsiteX2" fmla="*/ 1978000 w 2017669"/>
              <a:gd name="connsiteY2" fmla="*/ 1324748 h 1324748"/>
              <a:gd name="connsiteX0" fmla="*/ 0 w 2013890"/>
              <a:gd name="connsiteY0" fmla="*/ 0 h 1324748"/>
              <a:gd name="connsiteX1" fmla="*/ 1005711 w 2013890"/>
              <a:gd name="connsiteY1" fmla="*/ 661969 h 1324748"/>
              <a:gd name="connsiteX2" fmla="*/ 1978000 w 2013890"/>
              <a:gd name="connsiteY2" fmla="*/ 1324748 h 1324748"/>
              <a:gd name="connsiteX0" fmla="*/ 0 w 2004971"/>
              <a:gd name="connsiteY0" fmla="*/ 0 h 1522556"/>
              <a:gd name="connsiteX1" fmla="*/ 983840 w 2004971"/>
              <a:gd name="connsiteY1" fmla="*/ 859777 h 1522556"/>
              <a:gd name="connsiteX2" fmla="*/ 1956129 w 2004971"/>
              <a:gd name="connsiteY2" fmla="*/ 1522556 h 1522556"/>
              <a:gd name="connsiteX0" fmla="*/ 0 w 2032841"/>
              <a:gd name="connsiteY0" fmla="*/ 0 h 1522556"/>
              <a:gd name="connsiteX1" fmla="*/ 1399365 w 2032841"/>
              <a:gd name="connsiteY1" fmla="*/ 699059 h 1522556"/>
              <a:gd name="connsiteX2" fmla="*/ 1956129 w 2032841"/>
              <a:gd name="connsiteY2" fmla="*/ 1522556 h 1522556"/>
              <a:gd name="connsiteX0" fmla="*/ 0 w 2001470"/>
              <a:gd name="connsiteY0" fmla="*/ 0 h 1522556"/>
              <a:gd name="connsiteX1" fmla="*/ 1399365 w 2001470"/>
              <a:gd name="connsiteY1" fmla="*/ 699059 h 1522556"/>
              <a:gd name="connsiteX2" fmla="*/ 1956129 w 2001470"/>
              <a:gd name="connsiteY2" fmla="*/ 1522556 h 152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1470" h="1522556">
                <a:moveTo>
                  <a:pt x="0" y="0"/>
                </a:moveTo>
                <a:cubicBezTo>
                  <a:pt x="142620" y="55826"/>
                  <a:pt x="1598216" y="420574"/>
                  <a:pt x="1399365" y="699059"/>
                </a:cubicBezTo>
                <a:cubicBezTo>
                  <a:pt x="1200514" y="977544"/>
                  <a:pt x="2225183" y="1510978"/>
                  <a:pt x="1956129" y="1522556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7392794A-98BF-B64C-BFC7-11E75C792773}"/>
                  </a:ext>
                </a:extLst>
              </p:cNvPr>
              <p:cNvSpPr/>
              <p:nvPr/>
            </p:nvSpPr>
            <p:spPr>
              <a:xfrm>
                <a:off x="5394330" y="4037997"/>
                <a:ext cx="3462085" cy="8107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pt-BR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200" b="1" i="1">
                              <a:latin typeface="Cambria Math" panose="02040503050406030204" pitchFamily="18" charset="0"/>
                            </a:rPr>
                            <m:t>𝑺𝑸𝑪</m:t>
                          </m:r>
                        </m:e>
                      </m:d>
                      <m:r>
                        <a:rPr lang="pt-BR" sz="1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200" b="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1200" b="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12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sz="12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12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  <m:e/>
                          </m:nary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12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sz="12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12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pt-BR" sz="1200" b="0" i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nary>
                          <m:r>
                            <a:rPr lang="pt-BR" sz="1200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12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1200" b="0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pt-BR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pt-BR" sz="1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200" b="1" i="1">
                                          <a:latin typeface="Cambria Math" panose="02040503050406030204" pitchFamily="18" charset="0"/>
                                        </a:rPr>
                                        <m:t>𝑺𝑸𝑪</m:t>
                                      </m:r>
                                      <m:r>
                                        <a:rPr lang="pt-BR" sz="1200" b="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pt-BR" sz="1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pt-BR" sz="1200" b="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sz="1200" b="0" i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pt-BR" sz="1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pt-BR" sz="1200" b="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sz="1200" b="0" i="0">
                                          <a:latin typeface="Cambria Math" panose="02040503050406030204" pitchFamily="18" charset="0"/>
                                        </a:rPr>
                                        <m:t>, …,</m:t>
                                      </m:r>
                                      <m:sSub>
                                        <m:sSubPr>
                                          <m:ctrlPr>
                                            <a:rPr lang="pt-BR" sz="1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pt-BR" sz="1200" b="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pt-BR" sz="1200" b="0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12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pt-BR" sz="1200" b="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7392794A-98BF-B64C-BFC7-11E75C792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330" y="4037997"/>
                <a:ext cx="3462085" cy="810799"/>
              </a:xfrm>
              <a:prstGeom prst="rect">
                <a:avLst/>
              </a:prstGeom>
              <a:blipFill>
                <a:blip r:embed="rId97"/>
                <a:stretch>
                  <a:fillRect t="-53846" b="-9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Conector em Curva 154">
            <a:extLst>
              <a:ext uri="{FF2B5EF4-FFF2-40B4-BE49-F238E27FC236}">
                <a16:creationId xmlns:a16="http://schemas.microsoft.com/office/drawing/2014/main" id="{3E4DF3EB-22BB-454E-BB16-9E6E440E4B1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7304" y="3873209"/>
            <a:ext cx="1555154" cy="119815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08BBCE24-BDA9-7F40-BE75-C1ED09658366}"/>
              </a:ext>
            </a:extLst>
          </p:cNvPr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2694643" y="3676790"/>
            <a:ext cx="512716" cy="16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11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C756FC04-4D13-5142-9B53-575A2491BD1F}"/>
              </a:ext>
            </a:extLst>
          </p:cNvPr>
          <p:cNvGrpSpPr/>
          <p:nvPr/>
        </p:nvGrpSpPr>
        <p:grpSpPr>
          <a:xfrm>
            <a:off x="792949" y="1137201"/>
            <a:ext cx="3779051" cy="1691896"/>
            <a:chOff x="404591" y="4970391"/>
            <a:chExt cx="3779051" cy="1691896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0C27CCA9-1E4D-1545-8858-7BA9249E4544}"/>
                </a:ext>
              </a:extLst>
            </p:cNvPr>
            <p:cNvGrpSpPr/>
            <p:nvPr/>
          </p:nvGrpSpPr>
          <p:grpSpPr>
            <a:xfrm>
              <a:off x="404591" y="4970391"/>
              <a:ext cx="3779051" cy="1314437"/>
              <a:chOff x="404591" y="4970391"/>
              <a:chExt cx="3779051" cy="1314437"/>
            </a:xfrm>
          </p:grpSpPr>
          <p:cxnSp>
            <p:nvCxnSpPr>
              <p:cNvPr id="6" name="Conector Reto 5">
                <a:extLst>
                  <a:ext uri="{FF2B5EF4-FFF2-40B4-BE49-F238E27FC236}">
                    <a16:creationId xmlns:a16="http://schemas.microsoft.com/office/drawing/2014/main" id="{4F59036D-BD45-5C45-9C5A-917BE40B42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591" y="6060567"/>
                <a:ext cx="377905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F892AF16-4EE9-2E4A-8255-D81A785D8BD3}"/>
                  </a:ext>
                </a:extLst>
              </p:cNvPr>
              <p:cNvCxnSpPr/>
              <p:nvPr/>
            </p:nvCxnSpPr>
            <p:spPr>
              <a:xfrm>
                <a:off x="737095" y="4970391"/>
                <a:ext cx="0" cy="131443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to 8">
                <a:extLst>
                  <a:ext uri="{FF2B5EF4-FFF2-40B4-BE49-F238E27FC236}">
                    <a16:creationId xmlns:a16="http://schemas.microsoft.com/office/drawing/2014/main" id="{872D4E21-4031-3E46-9AD3-052C5F4B25C5}"/>
                  </a:ext>
                </a:extLst>
              </p:cNvPr>
              <p:cNvCxnSpPr>
                <a:cxnSpLocks/>
                <a:endCxn id="10" idx="44"/>
              </p:cNvCxnSpPr>
              <p:nvPr/>
            </p:nvCxnSpPr>
            <p:spPr>
              <a:xfrm flipV="1">
                <a:off x="738720" y="5084383"/>
                <a:ext cx="3168521" cy="956858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Forma Livre 9">
                <a:extLst>
                  <a:ext uri="{FF2B5EF4-FFF2-40B4-BE49-F238E27FC236}">
                    <a16:creationId xmlns:a16="http://schemas.microsoft.com/office/drawing/2014/main" id="{1902FA44-4E4A-3C44-9A2A-B7D39F3F7982}"/>
                  </a:ext>
                </a:extLst>
              </p:cNvPr>
              <p:cNvSpPr/>
              <p:nvPr/>
            </p:nvSpPr>
            <p:spPr>
              <a:xfrm>
                <a:off x="737095" y="5056943"/>
                <a:ext cx="3203298" cy="970659"/>
              </a:xfrm>
              <a:custGeom>
                <a:avLst/>
                <a:gdLst>
                  <a:gd name="connsiteX0" fmla="*/ 0 w 2980231"/>
                  <a:gd name="connsiteY0" fmla="*/ 1125511 h 1125511"/>
                  <a:gd name="connsiteX1" fmla="*/ 358588 w 2980231"/>
                  <a:gd name="connsiteY1" fmla="*/ 722099 h 1125511"/>
                  <a:gd name="connsiteX2" fmla="*/ 403412 w 2980231"/>
                  <a:gd name="connsiteY2" fmla="*/ 991040 h 1125511"/>
                  <a:gd name="connsiteX3" fmla="*/ 582706 w 2980231"/>
                  <a:gd name="connsiteY3" fmla="*/ 399370 h 1125511"/>
                  <a:gd name="connsiteX4" fmla="*/ 582706 w 2980231"/>
                  <a:gd name="connsiteY4" fmla="*/ 892429 h 1125511"/>
                  <a:gd name="connsiteX5" fmla="*/ 645459 w 2980231"/>
                  <a:gd name="connsiteY5" fmla="*/ 740029 h 1125511"/>
                  <a:gd name="connsiteX6" fmla="*/ 735106 w 2980231"/>
                  <a:gd name="connsiteY6" fmla="*/ 1098617 h 1125511"/>
                  <a:gd name="connsiteX7" fmla="*/ 860612 w 2980231"/>
                  <a:gd name="connsiteY7" fmla="*/ 193182 h 1125511"/>
                  <a:gd name="connsiteX8" fmla="*/ 914400 w 2980231"/>
                  <a:gd name="connsiteY8" fmla="*/ 453158 h 1125511"/>
                  <a:gd name="connsiteX9" fmla="*/ 950259 w 2980231"/>
                  <a:gd name="connsiteY9" fmla="*/ 255935 h 1125511"/>
                  <a:gd name="connsiteX10" fmla="*/ 986118 w 2980231"/>
                  <a:gd name="connsiteY10" fmla="*/ 506946 h 1125511"/>
                  <a:gd name="connsiteX11" fmla="*/ 1039906 w 2980231"/>
                  <a:gd name="connsiteY11" fmla="*/ 130429 h 1125511"/>
                  <a:gd name="connsiteX12" fmla="*/ 1048871 w 2980231"/>
                  <a:gd name="connsiteY12" fmla="*/ 596593 h 1125511"/>
                  <a:gd name="connsiteX13" fmla="*/ 1093694 w 2980231"/>
                  <a:gd name="connsiteY13" fmla="*/ 148358 h 1125511"/>
                  <a:gd name="connsiteX14" fmla="*/ 1120588 w 2980231"/>
                  <a:gd name="connsiteY14" fmla="*/ 435229 h 1125511"/>
                  <a:gd name="connsiteX15" fmla="*/ 1183341 w 2980231"/>
                  <a:gd name="connsiteY15" fmla="*/ 184217 h 1125511"/>
                  <a:gd name="connsiteX16" fmla="*/ 1201271 w 2980231"/>
                  <a:gd name="connsiteY16" fmla="*/ 372476 h 1125511"/>
                  <a:gd name="connsiteX17" fmla="*/ 1272988 w 2980231"/>
                  <a:gd name="connsiteY17" fmla="*/ 85605 h 1125511"/>
                  <a:gd name="connsiteX18" fmla="*/ 1290918 w 2980231"/>
                  <a:gd name="connsiteY18" fmla="*/ 542805 h 1125511"/>
                  <a:gd name="connsiteX19" fmla="*/ 1344706 w 2980231"/>
                  <a:gd name="connsiteY19" fmla="*/ 399370 h 1125511"/>
                  <a:gd name="connsiteX20" fmla="*/ 1371600 w 2980231"/>
                  <a:gd name="connsiteY20" fmla="*/ 480052 h 1125511"/>
                  <a:gd name="connsiteX21" fmla="*/ 1425388 w 2980231"/>
                  <a:gd name="connsiteY21" fmla="*/ 282829 h 1125511"/>
                  <a:gd name="connsiteX22" fmla="*/ 1488141 w 2980231"/>
                  <a:gd name="connsiteY22" fmla="*/ 632452 h 1125511"/>
                  <a:gd name="connsiteX23" fmla="*/ 1541929 w 2980231"/>
                  <a:gd name="connsiteY23" fmla="*/ 211111 h 1125511"/>
                  <a:gd name="connsiteX24" fmla="*/ 1577788 w 2980231"/>
                  <a:gd name="connsiteY24" fmla="*/ 883464 h 1125511"/>
                  <a:gd name="connsiteX25" fmla="*/ 1667435 w 2980231"/>
                  <a:gd name="connsiteY25" fmla="*/ 695205 h 1125511"/>
                  <a:gd name="connsiteX26" fmla="*/ 1676400 w 2980231"/>
                  <a:gd name="connsiteY26" fmla="*/ 910358 h 1125511"/>
                  <a:gd name="connsiteX27" fmla="*/ 1757082 w 2980231"/>
                  <a:gd name="connsiteY27" fmla="*/ 614523 h 1125511"/>
                  <a:gd name="connsiteX28" fmla="*/ 1766047 w 2980231"/>
                  <a:gd name="connsiteY28" fmla="*/ 928287 h 1125511"/>
                  <a:gd name="connsiteX29" fmla="*/ 1837765 w 2980231"/>
                  <a:gd name="connsiteY29" fmla="*/ 560735 h 1125511"/>
                  <a:gd name="connsiteX30" fmla="*/ 1855694 w 2980231"/>
                  <a:gd name="connsiteY30" fmla="*/ 937252 h 1125511"/>
                  <a:gd name="connsiteX31" fmla="*/ 1990165 w 2980231"/>
                  <a:gd name="connsiteY31" fmla="*/ 193182 h 1125511"/>
                  <a:gd name="connsiteX32" fmla="*/ 1990165 w 2980231"/>
                  <a:gd name="connsiteY32" fmla="*/ 524876 h 1125511"/>
                  <a:gd name="connsiteX33" fmla="*/ 2070847 w 2980231"/>
                  <a:gd name="connsiteY33" fmla="*/ 408335 h 1125511"/>
                  <a:gd name="connsiteX34" fmla="*/ 2088776 w 2980231"/>
                  <a:gd name="connsiteY34" fmla="*/ 524876 h 1125511"/>
                  <a:gd name="connsiteX35" fmla="*/ 2160494 w 2980231"/>
                  <a:gd name="connsiteY35" fmla="*/ 354546 h 1125511"/>
                  <a:gd name="connsiteX36" fmla="*/ 2178423 w 2980231"/>
                  <a:gd name="connsiteY36" fmla="*/ 623487 h 1125511"/>
                  <a:gd name="connsiteX37" fmla="*/ 2294965 w 2980231"/>
                  <a:gd name="connsiteY37" fmla="*/ 184217 h 1125511"/>
                  <a:gd name="connsiteX38" fmla="*/ 2330823 w 2980231"/>
                  <a:gd name="connsiteY38" fmla="*/ 273864 h 1125511"/>
                  <a:gd name="connsiteX39" fmla="*/ 2277035 w 2980231"/>
                  <a:gd name="connsiteY39" fmla="*/ 614523 h 1125511"/>
                  <a:gd name="connsiteX40" fmla="*/ 2465294 w 2980231"/>
                  <a:gd name="connsiteY40" fmla="*/ 157323 h 1125511"/>
                  <a:gd name="connsiteX41" fmla="*/ 2492188 w 2980231"/>
                  <a:gd name="connsiteY41" fmla="*/ 408335 h 1125511"/>
                  <a:gd name="connsiteX42" fmla="*/ 2599765 w 2980231"/>
                  <a:gd name="connsiteY42" fmla="*/ 94570 h 1125511"/>
                  <a:gd name="connsiteX43" fmla="*/ 2599765 w 2980231"/>
                  <a:gd name="connsiteY43" fmla="*/ 444193 h 1125511"/>
                  <a:gd name="connsiteX44" fmla="*/ 2949388 w 2980231"/>
                  <a:gd name="connsiteY44" fmla="*/ 31817 h 1125511"/>
                  <a:gd name="connsiteX45" fmla="*/ 2940423 w 2980231"/>
                  <a:gd name="connsiteY45" fmla="*/ 58711 h 1125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980231" h="1125511">
                    <a:moveTo>
                      <a:pt x="0" y="1125511"/>
                    </a:moveTo>
                    <a:cubicBezTo>
                      <a:pt x="145676" y="935011"/>
                      <a:pt x="291353" y="744511"/>
                      <a:pt x="358588" y="722099"/>
                    </a:cubicBezTo>
                    <a:cubicBezTo>
                      <a:pt x="425823" y="699687"/>
                      <a:pt x="366059" y="1044828"/>
                      <a:pt x="403412" y="991040"/>
                    </a:cubicBezTo>
                    <a:cubicBezTo>
                      <a:pt x="440765" y="937252"/>
                      <a:pt x="552824" y="415805"/>
                      <a:pt x="582706" y="399370"/>
                    </a:cubicBezTo>
                    <a:cubicBezTo>
                      <a:pt x="612588" y="382935"/>
                      <a:pt x="572247" y="835653"/>
                      <a:pt x="582706" y="892429"/>
                    </a:cubicBezTo>
                    <a:cubicBezTo>
                      <a:pt x="593165" y="949205"/>
                      <a:pt x="620059" y="705664"/>
                      <a:pt x="645459" y="740029"/>
                    </a:cubicBezTo>
                    <a:cubicBezTo>
                      <a:pt x="670859" y="774394"/>
                      <a:pt x="699247" y="1189758"/>
                      <a:pt x="735106" y="1098617"/>
                    </a:cubicBezTo>
                    <a:cubicBezTo>
                      <a:pt x="770965" y="1007476"/>
                      <a:pt x="830730" y="300758"/>
                      <a:pt x="860612" y="193182"/>
                    </a:cubicBezTo>
                    <a:cubicBezTo>
                      <a:pt x="890494" y="85606"/>
                      <a:pt x="899459" y="442699"/>
                      <a:pt x="914400" y="453158"/>
                    </a:cubicBezTo>
                    <a:cubicBezTo>
                      <a:pt x="929341" y="463617"/>
                      <a:pt x="938306" y="246970"/>
                      <a:pt x="950259" y="255935"/>
                    </a:cubicBezTo>
                    <a:cubicBezTo>
                      <a:pt x="962212" y="264900"/>
                      <a:pt x="971177" y="527864"/>
                      <a:pt x="986118" y="506946"/>
                    </a:cubicBezTo>
                    <a:cubicBezTo>
                      <a:pt x="1001059" y="486028"/>
                      <a:pt x="1029447" y="115488"/>
                      <a:pt x="1039906" y="130429"/>
                    </a:cubicBezTo>
                    <a:cubicBezTo>
                      <a:pt x="1050365" y="145370"/>
                      <a:pt x="1039906" y="593605"/>
                      <a:pt x="1048871" y="596593"/>
                    </a:cubicBezTo>
                    <a:cubicBezTo>
                      <a:pt x="1057836" y="599581"/>
                      <a:pt x="1081741" y="175252"/>
                      <a:pt x="1093694" y="148358"/>
                    </a:cubicBezTo>
                    <a:cubicBezTo>
                      <a:pt x="1105647" y="121464"/>
                      <a:pt x="1105647" y="429253"/>
                      <a:pt x="1120588" y="435229"/>
                    </a:cubicBezTo>
                    <a:cubicBezTo>
                      <a:pt x="1135529" y="441205"/>
                      <a:pt x="1169894" y="194676"/>
                      <a:pt x="1183341" y="184217"/>
                    </a:cubicBezTo>
                    <a:cubicBezTo>
                      <a:pt x="1196788" y="173758"/>
                      <a:pt x="1186330" y="388911"/>
                      <a:pt x="1201271" y="372476"/>
                    </a:cubicBezTo>
                    <a:cubicBezTo>
                      <a:pt x="1216212" y="356041"/>
                      <a:pt x="1258047" y="57217"/>
                      <a:pt x="1272988" y="85605"/>
                    </a:cubicBezTo>
                    <a:cubicBezTo>
                      <a:pt x="1287929" y="113993"/>
                      <a:pt x="1278965" y="490511"/>
                      <a:pt x="1290918" y="542805"/>
                    </a:cubicBezTo>
                    <a:cubicBezTo>
                      <a:pt x="1302871" y="595099"/>
                      <a:pt x="1331259" y="409829"/>
                      <a:pt x="1344706" y="399370"/>
                    </a:cubicBezTo>
                    <a:cubicBezTo>
                      <a:pt x="1358153" y="388911"/>
                      <a:pt x="1358153" y="499475"/>
                      <a:pt x="1371600" y="480052"/>
                    </a:cubicBezTo>
                    <a:cubicBezTo>
                      <a:pt x="1385047" y="460629"/>
                      <a:pt x="1405964" y="257429"/>
                      <a:pt x="1425388" y="282829"/>
                    </a:cubicBezTo>
                    <a:cubicBezTo>
                      <a:pt x="1444812" y="308229"/>
                      <a:pt x="1468718" y="644405"/>
                      <a:pt x="1488141" y="632452"/>
                    </a:cubicBezTo>
                    <a:cubicBezTo>
                      <a:pt x="1507564" y="620499"/>
                      <a:pt x="1526988" y="169276"/>
                      <a:pt x="1541929" y="211111"/>
                    </a:cubicBezTo>
                    <a:cubicBezTo>
                      <a:pt x="1556870" y="252946"/>
                      <a:pt x="1556870" y="802782"/>
                      <a:pt x="1577788" y="883464"/>
                    </a:cubicBezTo>
                    <a:cubicBezTo>
                      <a:pt x="1598706" y="964146"/>
                      <a:pt x="1651000" y="690723"/>
                      <a:pt x="1667435" y="695205"/>
                    </a:cubicBezTo>
                    <a:cubicBezTo>
                      <a:pt x="1683870" y="699687"/>
                      <a:pt x="1661459" y="923805"/>
                      <a:pt x="1676400" y="910358"/>
                    </a:cubicBezTo>
                    <a:cubicBezTo>
                      <a:pt x="1691341" y="896911"/>
                      <a:pt x="1742141" y="611535"/>
                      <a:pt x="1757082" y="614523"/>
                    </a:cubicBezTo>
                    <a:cubicBezTo>
                      <a:pt x="1772023" y="617511"/>
                      <a:pt x="1752600" y="937252"/>
                      <a:pt x="1766047" y="928287"/>
                    </a:cubicBezTo>
                    <a:cubicBezTo>
                      <a:pt x="1779494" y="919322"/>
                      <a:pt x="1822824" y="559241"/>
                      <a:pt x="1837765" y="560735"/>
                    </a:cubicBezTo>
                    <a:cubicBezTo>
                      <a:pt x="1852706" y="562229"/>
                      <a:pt x="1830294" y="998511"/>
                      <a:pt x="1855694" y="937252"/>
                    </a:cubicBezTo>
                    <a:cubicBezTo>
                      <a:pt x="1881094" y="875993"/>
                      <a:pt x="1967753" y="261911"/>
                      <a:pt x="1990165" y="193182"/>
                    </a:cubicBezTo>
                    <a:cubicBezTo>
                      <a:pt x="2012577" y="124453"/>
                      <a:pt x="1976718" y="489017"/>
                      <a:pt x="1990165" y="524876"/>
                    </a:cubicBezTo>
                    <a:cubicBezTo>
                      <a:pt x="2003612" y="560735"/>
                      <a:pt x="2054412" y="408335"/>
                      <a:pt x="2070847" y="408335"/>
                    </a:cubicBezTo>
                    <a:cubicBezTo>
                      <a:pt x="2087282" y="408335"/>
                      <a:pt x="2073835" y="533841"/>
                      <a:pt x="2088776" y="524876"/>
                    </a:cubicBezTo>
                    <a:cubicBezTo>
                      <a:pt x="2103717" y="515911"/>
                      <a:pt x="2145553" y="338111"/>
                      <a:pt x="2160494" y="354546"/>
                    </a:cubicBezTo>
                    <a:cubicBezTo>
                      <a:pt x="2175435" y="370981"/>
                      <a:pt x="2156011" y="651875"/>
                      <a:pt x="2178423" y="623487"/>
                    </a:cubicBezTo>
                    <a:cubicBezTo>
                      <a:pt x="2200835" y="595099"/>
                      <a:pt x="2269565" y="242487"/>
                      <a:pt x="2294965" y="184217"/>
                    </a:cubicBezTo>
                    <a:cubicBezTo>
                      <a:pt x="2320365" y="125947"/>
                      <a:pt x="2333811" y="202146"/>
                      <a:pt x="2330823" y="273864"/>
                    </a:cubicBezTo>
                    <a:cubicBezTo>
                      <a:pt x="2327835" y="345582"/>
                      <a:pt x="2254623" y="633946"/>
                      <a:pt x="2277035" y="614523"/>
                    </a:cubicBezTo>
                    <a:cubicBezTo>
                      <a:pt x="2299447" y="595100"/>
                      <a:pt x="2429435" y="191688"/>
                      <a:pt x="2465294" y="157323"/>
                    </a:cubicBezTo>
                    <a:cubicBezTo>
                      <a:pt x="2501153" y="122958"/>
                      <a:pt x="2469776" y="418794"/>
                      <a:pt x="2492188" y="408335"/>
                    </a:cubicBezTo>
                    <a:cubicBezTo>
                      <a:pt x="2514600" y="397876"/>
                      <a:pt x="2581836" y="88594"/>
                      <a:pt x="2599765" y="94570"/>
                    </a:cubicBezTo>
                    <a:cubicBezTo>
                      <a:pt x="2617694" y="100546"/>
                      <a:pt x="2541495" y="454652"/>
                      <a:pt x="2599765" y="444193"/>
                    </a:cubicBezTo>
                    <a:cubicBezTo>
                      <a:pt x="2658035" y="433734"/>
                      <a:pt x="2892612" y="96064"/>
                      <a:pt x="2949388" y="31817"/>
                    </a:cubicBezTo>
                    <a:cubicBezTo>
                      <a:pt x="3006164" y="-32430"/>
                      <a:pt x="2973293" y="13140"/>
                      <a:pt x="2940423" y="58711"/>
                    </a:cubicBezTo>
                  </a:path>
                </a:pathLst>
              </a:custGeom>
              <a:noFill/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F9247374-C578-674B-820F-97614918BDF9}"/>
                </a:ext>
              </a:extLst>
            </p:cNvPr>
            <p:cNvSpPr txBox="1"/>
            <p:nvPr/>
          </p:nvSpPr>
          <p:spPr>
            <a:xfrm>
              <a:off x="1248938" y="6262177"/>
              <a:ext cx="20903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Ciclo de Desenvolvimento Curtos (Contínuo)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AB87AA0-946C-FC4D-9977-7418D8A01894}"/>
              </a:ext>
            </a:extLst>
          </p:cNvPr>
          <p:cNvGrpSpPr/>
          <p:nvPr/>
        </p:nvGrpSpPr>
        <p:grpSpPr>
          <a:xfrm>
            <a:off x="4328751" y="3636712"/>
            <a:ext cx="3779051" cy="1643015"/>
            <a:chOff x="4965913" y="4970391"/>
            <a:chExt cx="3779051" cy="164301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6F8FC2B3-4DF0-804B-B3D1-248B2E01E263}"/>
                </a:ext>
              </a:extLst>
            </p:cNvPr>
            <p:cNvGrpSpPr/>
            <p:nvPr/>
          </p:nvGrpSpPr>
          <p:grpSpPr>
            <a:xfrm>
              <a:off x="4965913" y="4970391"/>
              <a:ext cx="3779051" cy="1314437"/>
              <a:chOff x="4965913" y="4970391"/>
              <a:chExt cx="3779051" cy="1314437"/>
            </a:xfrm>
          </p:grpSpPr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10202DBD-440B-014F-8B90-98284ADF8FDE}"/>
                  </a:ext>
                </a:extLst>
              </p:cNvPr>
              <p:cNvCxnSpPr/>
              <p:nvPr/>
            </p:nvCxnSpPr>
            <p:spPr>
              <a:xfrm>
                <a:off x="5336962" y="4970391"/>
                <a:ext cx="0" cy="131443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orma Livre 14">
                <a:extLst>
                  <a:ext uri="{FF2B5EF4-FFF2-40B4-BE49-F238E27FC236}">
                    <a16:creationId xmlns:a16="http://schemas.microsoft.com/office/drawing/2014/main" id="{DE7B7F40-531A-BE42-B131-951DE7D440FF}"/>
                  </a:ext>
                </a:extLst>
              </p:cNvPr>
              <p:cNvSpPr/>
              <p:nvPr/>
            </p:nvSpPr>
            <p:spPr>
              <a:xfrm>
                <a:off x="5366262" y="5210404"/>
                <a:ext cx="2958163" cy="668496"/>
              </a:xfrm>
              <a:custGeom>
                <a:avLst/>
                <a:gdLst>
                  <a:gd name="connsiteX0" fmla="*/ 0 w 2008094"/>
                  <a:gd name="connsiteY0" fmla="*/ 54871 h 772209"/>
                  <a:gd name="connsiteX1" fmla="*/ 322730 w 2008094"/>
                  <a:gd name="connsiteY1" fmla="*/ 772047 h 772209"/>
                  <a:gd name="connsiteX2" fmla="*/ 1425388 w 2008094"/>
                  <a:gd name="connsiteY2" fmla="*/ 1082 h 772209"/>
                  <a:gd name="connsiteX3" fmla="*/ 2008094 w 2008094"/>
                  <a:gd name="connsiteY3" fmla="*/ 637577 h 772209"/>
                  <a:gd name="connsiteX0" fmla="*/ 0 w 2008094"/>
                  <a:gd name="connsiteY0" fmla="*/ 55010 h 781308"/>
                  <a:gd name="connsiteX1" fmla="*/ 304801 w 2008094"/>
                  <a:gd name="connsiteY1" fmla="*/ 781150 h 781308"/>
                  <a:gd name="connsiteX2" fmla="*/ 1425388 w 2008094"/>
                  <a:gd name="connsiteY2" fmla="*/ 1221 h 781308"/>
                  <a:gd name="connsiteX3" fmla="*/ 2008094 w 2008094"/>
                  <a:gd name="connsiteY3" fmla="*/ 637716 h 781308"/>
                  <a:gd name="connsiteX0" fmla="*/ 0 w 1945341"/>
                  <a:gd name="connsiteY0" fmla="*/ 10186 h 781154"/>
                  <a:gd name="connsiteX1" fmla="*/ 242048 w 1945341"/>
                  <a:gd name="connsiteY1" fmla="*/ 781150 h 781154"/>
                  <a:gd name="connsiteX2" fmla="*/ 1362635 w 1945341"/>
                  <a:gd name="connsiteY2" fmla="*/ 1221 h 781154"/>
                  <a:gd name="connsiteX3" fmla="*/ 1945341 w 1945341"/>
                  <a:gd name="connsiteY3" fmla="*/ 637716 h 781154"/>
                  <a:gd name="connsiteX0" fmla="*/ 0 w 1945341"/>
                  <a:gd name="connsiteY0" fmla="*/ 9466 h 726646"/>
                  <a:gd name="connsiteX1" fmla="*/ 905436 w 1945341"/>
                  <a:gd name="connsiteY1" fmla="*/ 726642 h 726646"/>
                  <a:gd name="connsiteX2" fmla="*/ 1362635 w 1945341"/>
                  <a:gd name="connsiteY2" fmla="*/ 501 h 726646"/>
                  <a:gd name="connsiteX3" fmla="*/ 1945341 w 1945341"/>
                  <a:gd name="connsiteY3" fmla="*/ 636996 h 726646"/>
                  <a:gd name="connsiteX0" fmla="*/ 0 w 2349626"/>
                  <a:gd name="connsiteY0" fmla="*/ 72139 h 789599"/>
                  <a:gd name="connsiteX1" fmla="*/ 905436 w 2349626"/>
                  <a:gd name="connsiteY1" fmla="*/ 789315 h 789599"/>
                  <a:gd name="connsiteX2" fmla="*/ 2321859 w 2349626"/>
                  <a:gd name="connsiteY2" fmla="*/ 421 h 789599"/>
                  <a:gd name="connsiteX3" fmla="*/ 1945341 w 2349626"/>
                  <a:gd name="connsiteY3" fmla="*/ 699669 h 789599"/>
                  <a:gd name="connsiteX0" fmla="*/ 0 w 3478306"/>
                  <a:gd name="connsiteY0" fmla="*/ 74227 h 791687"/>
                  <a:gd name="connsiteX1" fmla="*/ 905436 w 3478306"/>
                  <a:gd name="connsiteY1" fmla="*/ 791403 h 791687"/>
                  <a:gd name="connsiteX2" fmla="*/ 2321859 w 3478306"/>
                  <a:gd name="connsiteY2" fmla="*/ 2509 h 791687"/>
                  <a:gd name="connsiteX3" fmla="*/ 3478306 w 3478306"/>
                  <a:gd name="connsiteY3" fmla="*/ 594181 h 791687"/>
                  <a:gd name="connsiteX0" fmla="*/ 0 w 3478308"/>
                  <a:gd name="connsiteY0" fmla="*/ 72968 h 790428"/>
                  <a:gd name="connsiteX1" fmla="*/ 905436 w 3478308"/>
                  <a:gd name="connsiteY1" fmla="*/ 790144 h 790428"/>
                  <a:gd name="connsiteX2" fmla="*/ 2321859 w 3478308"/>
                  <a:gd name="connsiteY2" fmla="*/ 1250 h 790428"/>
                  <a:gd name="connsiteX3" fmla="*/ 3478306 w 3478308"/>
                  <a:gd name="connsiteY3" fmla="*/ 592922 h 790428"/>
                  <a:gd name="connsiteX0" fmla="*/ 0 w 2752178"/>
                  <a:gd name="connsiteY0" fmla="*/ 75605 h 793065"/>
                  <a:gd name="connsiteX1" fmla="*/ 905436 w 2752178"/>
                  <a:gd name="connsiteY1" fmla="*/ 792781 h 793065"/>
                  <a:gd name="connsiteX2" fmla="*/ 2321859 w 2752178"/>
                  <a:gd name="connsiteY2" fmla="*/ 3887 h 793065"/>
                  <a:gd name="connsiteX3" fmla="*/ 2752165 w 2752178"/>
                  <a:gd name="connsiteY3" fmla="*/ 470053 h 793065"/>
                  <a:gd name="connsiteX0" fmla="*/ 0 w 2752167"/>
                  <a:gd name="connsiteY0" fmla="*/ 57806 h 775144"/>
                  <a:gd name="connsiteX1" fmla="*/ 905436 w 2752167"/>
                  <a:gd name="connsiteY1" fmla="*/ 774982 h 775144"/>
                  <a:gd name="connsiteX2" fmla="*/ 1837765 w 2752167"/>
                  <a:gd name="connsiteY2" fmla="*/ 4017 h 775144"/>
                  <a:gd name="connsiteX3" fmla="*/ 2752165 w 2752167"/>
                  <a:gd name="connsiteY3" fmla="*/ 452254 h 77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52167" h="775144">
                    <a:moveTo>
                      <a:pt x="0" y="57806"/>
                    </a:moveTo>
                    <a:cubicBezTo>
                      <a:pt x="42582" y="420876"/>
                      <a:pt x="599142" y="783947"/>
                      <a:pt x="905436" y="774982"/>
                    </a:cubicBezTo>
                    <a:cubicBezTo>
                      <a:pt x="1211730" y="766017"/>
                      <a:pt x="1529977" y="57805"/>
                      <a:pt x="1837765" y="4017"/>
                    </a:cubicBezTo>
                    <a:cubicBezTo>
                      <a:pt x="2145553" y="-49771"/>
                      <a:pt x="2753659" y="454494"/>
                      <a:pt x="2752165" y="452254"/>
                    </a:cubicBezTo>
                  </a:path>
                </a:pathLst>
              </a:custGeom>
              <a:noFill/>
              <a:ln w="19050">
                <a:solidFill>
                  <a:schemeClr val="accent1">
                    <a:shade val="95000"/>
                    <a:satMod val="10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79F9473C-EFAF-CD48-B98D-845C41EABBCA}"/>
                  </a:ext>
                </a:extLst>
              </p:cNvPr>
              <p:cNvCxnSpPr>
                <a:cxnSpLocks/>
                <a:endCxn id="15" idx="3"/>
              </p:cNvCxnSpPr>
              <p:nvPr/>
            </p:nvCxnSpPr>
            <p:spPr>
              <a:xfrm>
                <a:off x="6239683" y="5383043"/>
                <a:ext cx="2084740" cy="217391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to 16">
                <a:extLst>
                  <a:ext uri="{FF2B5EF4-FFF2-40B4-BE49-F238E27FC236}">
                    <a16:creationId xmlns:a16="http://schemas.microsoft.com/office/drawing/2014/main" id="{C81DD447-FDEC-4748-B267-EB06D47023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913" y="6021911"/>
                <a:ext cx="377905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0A30205-2F4C-A84B-B14F-F26B0078AF17}"/>
                </a:ext>
              </a:extLst>
            </p:cNvPr>
            <p:cNvSpPr txBox="1"/>
            <p:nvPr/>
          </p:nvSpPr>
          <p:spPr>
            <a:xfrm>
              <a:off x="5810261" y="6213296"/>
              <a:ext cx="20903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Ciclo de Desenvolvimento Longos (Discreto)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3302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tângulo 45">
            <a:extLst>
              <a:ext uri="{FF2B5EF4-FFF2-40B4-BE49-F238E27FC236}">
                <a16:creationId xmlns:a16="http://schemas.microsoft.com/office/drawing/2014/main" id="{904EDE06-433F-7B45-B6DC-A753D184C1A0}"/>
              </a:ext>
            </a:extLst>
          </p:cNvPr>
          <p:cNvSpPr/>
          <p:nvPr/>
        </p:nvSpPr>
        <p:spPr>
          <a:xfrm>
            <a:off x="3253639" y="4034118"/>
            <a:ext cx="1329070" cy="595330"/>
          </a:xfrm>
          <a:prstGeom prst="rect">
            <a:avLst/>
          </a:prstGeom>
          <a:solidFill>
            <a:srgbClr val="D6D6D6"/>
          </a:solidFill>
          <a:ln w="15875">
            <a:noFill/>
          </a:ln>
          <a:effectLst/>
          <a:scene3d>
            <a:camera prst="orthographicFront"/>
            <a:lightRig rig="threePt" dir="t"/>
          </a:scene3d>
          <a:sp3d>
            <a:bevelT prst="angle"/>
            <a:bevelB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0D70EC5-BFCD-784D-B9EA-9AEBCB13D0C5}"/>
              </a:ext>
            </a:extLst>
          </p:cNvPr>
          <p:cNvSpPr txBox="1"/>
          <p:nvPr/>
        </p:nvSpPr>
        <p:spPr>
          <a:xfrm>
            <a:off x="3568227" y="4073117"/>
            <a:ext cx="7056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00" dirty="0"/>
              <a:t>Medida</a:t>
            </a:r>
          </a:p>
          <a:p>
            <a:pPr algn="ctr"/>
            <a:r>
              <a:rPr lang="pt-BR" sz="1300" dirty="0"/>
              <a:t>(dado)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86E9272-09F0-9842-BBBB-395D931FF498}"/>
              </a:ext>
            </a:extLst>
          </p:cNvPr>
          <p:cNvSpPr txBox="1"/>
          <p:nvPr/>
        </p:nvSpPr>
        <p:spPr>
          <a:xfrm>
            <a:off x="4356744" y="616417"/>
            <a:ext cx="10422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- Agregação</a:t>
            </a:r>
          </a:p>
          <a:p>
            <a:r>
              <a:rPr lang="pt-BR" sz="1100" dirty="0"/>
              <a:t>- Ponderação</a:t>
            </a:r>
          </a:p>
          <a:p>
            <a:r>
              <a:rPr lang="pt-BR" sz="1100" dirty="0"/>
              <a:t>- Normalização</a:t>
            </a:r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ABDF5625-0911-6340-8523-D99C180478C3}"/>
              </a:ext>
            </a:extLst>
          </p:cNvPr>
          <p:cNvSpPr/>
          <p:nvPr/>
        </p:nvSpPr>
        <p:spPr>
          <a:xfrm>
            <a:off x="2485194" y="5335630"/>
            <a:ext cx="2848980" cy="550537"/>
          </a:xfrm>
          <a:prstGeom prst="rect">
            <a:avLst/>
          </a:prstGeom>
          <a:solidFill>
            <a:srgbClr val="FF9300">
              <a:alpha val="56000"/>
            </a:srgbClr>
          </a:solidFill>
          <a:ln w="15875"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0BAC55F-E7A5-BE4C-BA1D-EE44ED39A34E}"/>
              </a:ext>
            </a:extLst>
          </p:cNvPr>
          <p:cNvSpPr/>
          <p:nvPr/>
        </p:nvSpPr>
        <p:spPr>
          <a:xfrm>
            <a:off x="2968328" y="5382513"/>
            <a:ext cx="180857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300" dirty="0"/>
              <a:t>Domínio de Aplicação</a:t>
            </a:r>
          </a:p>
          <a:p>
            <a:pPr algn="ctr"/>
            <a:r>
              <a:rPr lang="pt-BR" sz="1300" dirty="0"/>
              <a:t> ( fontes de informação)</a:t>
            </a:r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21594F2F-53E8-D44D-9A38-C069BD38BE7A}"/>
              </a:ext>
            </a:extLst>
          </p:cNvPr>
          <p:cNvSpPr/>
          <p:nvPr/>
        </p:nvSpPr>
        <p:spPr>
          <a:xfrm>
            <a:off x="930635" y="2692861"/>
            <a:ext cx="1329070" cy="595330"/>
          </a:xfrm>
          <a:prstGeom prst="rect">
            <a:avLst/>
          </a:prstGeom>
          <a:solidFill>
            <a:srgbClr val="AAAAAA"/>
          </a:solidFill>
          <a:ln w="15875">
            <a:noFill/>
          </a:ln>
          <a:effectLst/>
          <a:scene3d>
            <a:camera prst="orthographicFront"/>
            <a:lightRig rig="threePt" dir="t"/>
          </a:scene3d>
          <a:sp3d>
            <a:bevelT prst="angle"/>
            <a:bevelB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60FA779-7840-4B46-AEBE-7DCA658F2439}"/>
              </a:ext>
            </a:extLst>
          </p:cNvPr>
          <p:cNvSpPr txBox="1"/>
          <p:nvPr/>
        </p:nvSpPr>
        <p:spPr>
          <a:xfrm>
            <a:off x="1141399" y="2843174"/>
            <a:ext cx="9090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00" dirty="0" err="1"/>
              <a:t>SubCaract</a:t>
            </a:r>
            <a:r>
              <a:rPr lang="pt-BR" sz="1300" dirty="0"/>
              <a:t>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10B3451-848F-3048-9565-D9BB02A9B595}"/>
              </a:ext>
            </a:extLst>
          </p:cNvPr>
          <p:cNvSpPr/>
          <p:nvPr/>
        </p:nvSpPr>
        <p:spPr>
          <a:xfrm>
            <a:off x="930635" y="4026167"/>
            <a:ext cx="1329070" cy="595330"/>
          </a:xfrm>
          <a:prstGeom prst="rect">
            <a:avLst/>
          </a:prstGeom>
          <a:solidFill>
            <a:srgbClr val="AAAAAA"/>
          </a:solidFill>
          <a:ln w="15875">
            <a:noFill/>
          </a:ln>
          <a:effectLst/>
          <a:scene3d>
            <a:camera prst="orthographicFront"/>
            <a:lightRig rig="threePt" dir="t"/>
          </a:scene3d>
          <a:sp3d>
            <a:bevelT prst="angle"/>
            <a:bevelB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709B805-021A-5142-A298-161C4ED7F187}"/>
              </a:ext>
            </a:extLst>
          </p:cNvPr>
          <p:cNvSpPr txBox="1"/>
          <p:nvPr/>
        </p:nvSpPr>
        <p:spPr>
          <a:xfrm>
            <a:off x="1216171" y="4062484"/>
            <a:ext cx="8207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00" dirty="0"/>
              <a:t>Medida</a:t>
            </a:r>
          </a:p>
          <a:p>
            <a:pPr algn="ctr"/>
            <a:r>
              <a:rPr lang="pt-BR" sz="1300" dirty="0"/>
              <a:t>(fórmula)</a:t>
            </a:r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63866A73-E06B-D24D-8A57-8A427130E6FB}"/>
              </a:ext>
            </a:extLst>
          </p:cNvPr>
          <p:cNvSpPr/>
          <p:nvPr/>
        </p:nvSpPr>
        <p:spPr>
          <a:xfrm>
            <a:off x="930635" y="1382756"/>
            <a:ext cx="1329070" cy="595330"/>
          </a:xfrm>
          <a:prstGeom prst="rect">
            <a:avLst/>
          </a:prstGeom>
          <a:solidFill>
            <a:srgbClr val="AAAAAA"/>
          </a:solidFill>
          <a:ln w="15875">
            <a:noFill/>
          </a:ln>
          <a:effectLst/>
          <a:scene3d>
            <a:camera prst="orthographicFront"/>
            <a:lightRig rig="threePt" dir="t"/>
          </a:scene3d>
          <a:sp3d>
            <a:bevelT prst="angle"/>
            <a:bevelB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A47E8DF-5BE5-A445-888C-DB7171A268A7}"/>
              </a:ext>
            </a:extLst>
          </p:cNvPr>
          <p:cNvSpPr txBox="1"/>
          <p:nvPr/>
        </p:nvSpPr>
        <p:spPr>
          <a:xfrm>
            <a:off x="1037382" y="1533069"/>
            <a:ext cx="10995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00" dirty="0"/>
              <a:t>Característica</a:t>
            </a:r>
          </a:p>
        </p:txBody>
      </p: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252E374B-B04C-3642-8329-5EC65985CE99}"/>
              </a:ext>
            </a:extLst>
          </p:cNvPr>
          <p:cNvGrpSpPr/>
          <p:nvPr/>
        </p:nvGrpSpPr>
        <p:grpSpPr>
          <a:xfrm>
            <a:off x="3254405" y="1382756"/>
            <a:ext cx="1329070" cy="595330"/>
            <a:chOff x="6349317" y="1281678"/>
            <a:chExt cx="1329070" cy="595330"/>
          </a:xfrm>
        </p:grpSpPr>
        <p:sp>
          <p:nvSpPr>
            <p:cNvPr id="105" name="Retângulo 104">
              <a:extLst>
                <a:ext uri="{FF2B5EF4-FFF2-40B4-BE49-F238E27FC236}">
                  <a16:creationId xmlns:a16="http://schemas.microsoft.com/office/drawing/2014/main" id="{82D9F91F-FE43-294B-BA6C-6799947B2C13}"/>
                </a:ext>
              </a:extLst>
            </p:cNvPr>
            <p:cNvSpPr/>
            <p:nvPr/>
          </p:nvSpPr>
          <p:spPr>
            <a:xfrm>
              <a:off x="6349317" y="1281678"/>
              <a:ext cx="1329070" cy="595330"/>
            </a:xfrm>
            <a:prstGeom prst="rect">
              <a:avLst/>
            </a:prstGeom>
            <a:solidFill>
              <a:srgbClr val="D6D6D6"/>
            </a:solidFill>
            <a:ln w="15875"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  <a:bevelB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92F74B79-E6AF-1B43-A72B-73DA4F03BDD3}"/>
                </a:ext>
              </a:extLst>
            </p:cNvPr>
            <p:cNvSpPr/>
            <p:nvPr/>
          </p:nvSpPr>
          <p:spPr>
            <a:xfrm>
              <a:off x="6706199" y="1441955"/>
              <a:ext cx="634726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300" dirty="0"/>
                <a:t>Tensor</a:t>
              </a:r>
            </a:p>
          </p:txBody>
        </p:sp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33B3199E-C9C3-4245-B99C-512018613CE6}"/>
              </a:ext>
            </a:extLst>
          </p:cNvPr>
          <p:cNvGrpSpPr/>
          <p:nvPr/>
        </p:nvGrpSpPr>
        <p:grpSpPr>
          <a:xfrm>
            <a:off x="3245149" y="2690172"/>
            <a:ext cx="1329070" cy="595330"/>
            <a:chOff x="6349317" y="1281678"/>
            <a:chExt cx="1329070" cy="595330"/>
          </a:xfrm>
        </p:grpSpPr>
        <p:sp>
          <p:nvSpPr>
            <p:cNvPr id="109" name="Retângulo 108">
              <a:extLst>
                <a:ext uri="{FF2B5EF4-FFF2-40B4-BE49-F238E27FC236}">
                  <a16:creationId xmlns:a16="http://schemas.microsoft.com/office/drawing/2014/main" id="{E4F9FEC5-3F51-4B40-9169-CB5E3067D7D2}"/>
                </a:ext>
              </a:extLst>
            </p:cNvPr>
            <p:cNvSpPr/>
            <p:nvPr/>
          </p:nvSpPr>
          <p:spPr>
            <a:xfrm>
              <a:off x="6349317" y="1281678"/>
              <a:ext cx="1329070" cy="595330"/>
            </a:xfrm>
            <a:prstGeom prst="rect">
              <a:avLst/>
            </a:prstGeom>
            <a:solidFill>
              <a:srgbClr val="D6D6D6"/>
            </a:solidFill>
            <a:ln w="15875"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  <a:bevelB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A1DE748D-C8B5-9B47-AA3D-33A649F2826D}"/>
                </a:ext>
              </a:extLst>
            </p:cNvPr>
            <p:cNvSpPr/>
            <p:nvPr/>
          </p:nvSpPr>
          <p:spPr>
            <a:xfrm>
              <a:off x="6706199" y="1441955"/>
              <a:ext cx="634726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300" dirty="0"/>
                <a:t>Tensor</a:t>
              </a:r>
            </a:p>
          </p:txBody>
        </p:sp>
      </p:grp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8CF0D79E-4699-784B-A2E1-F1CE676BF2D4}"/>
              </a:ext>
            </a:extLst>
          </p:cNvPr>
          <p:cNvSpPr/>
          <p:nvPr/>
        </p:nvSpPr>
        <p:spPr>
          <a:xfrm>
            <a:off x="4356744" y="4778731"/>
            <a:ext cx="1284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00" dirty="0"/>
              <a:t>- </a:t>
            </a:r>
            <a:r>
              <a:rPr lang="pt-BR" sz="1100" dirty="0"/>
              <a:t>Padronização das</a:t>
            </a:r>
          </a:p>
          <a:p>
            <a:pPr>
              <a:tabLst>
                <a:tab pos="87313" algn="l"/>
              </a:tabLst>
            </a:pPr>
            <a:r>
              <a:rPr lang="pt-BR" sz="1100" dirty="0"/>
              <a:t>	diferentes escalas</a:t>
            </a:r>
          </a:p>
        </p:txBody>
      </p:sp>
      <p:cxnSp>
        <p:nvCxnSpPr>
          <p:cNvPr id="113" name="Conector de Seta Reta 112">
            <a:extLst>
              <a:ext uri="{FF2B5EF4-FFF2-40B4-BE49-F238E27FC236}">
                <a16:creationId xmlns:a16="http://schemas.microsoft.com/office/drawing/2014/main" id="{4D099DA0-341B-C241-82A0-5EB58105869D}"/>
              </a:ext>
            </a:extLst>
          </p:cNvPr>
          <p:cNvCxnSpPr>
            <a:stCxn id="109" idx="1"/>
            <a:endCxn id="84" idx="3"/>
          </p:cNvCxnSpPr>
          <p:nvPr/>
        </p:nvCxnSpPr>
        <p:spPr>
          <a:xfrm flipH="1">
            <a:off x="2259705" y="2987837"/>
            <a:ext cx="985444" cy="268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de Seta Reta 113">
            <a:extLst>
              <a:ext uri="{FF2B5EF4-FFF2-40B4-BE49-F238E27FC236}">
                <a16:creationId xmlns:a16="http://schemas.microsoft.com/office/drawing/2014/main" id="{BEFBD017-089D-E74D-A6AF-2FA66D0F20ED}"/>
              </a:ext>
            </a:extLst>
          </p:cNvPr>
          <p:cNvCxnSpPr>
            <a:cxnSpLocks/>
            <a:stCxn id="46" idx="1"/>
            <a:endCxn id="8" idx="3"/>
          </p:cNvCxnSpPr>
          <p:nvPr/>
        </p:nvCxnSpPr>
        <p:spPr>
          <a:xfrm flipH="1" flipV="1">
            <a:off x="2259705" y="4323832"/>
            <a:ext cx="993934" cy="795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>
            <a:extLst>
              <a:ext uri="{FF2B5EF4-FFF2-40B4-BE49-F238E27FC236}">
                <a16:creationId xmlns:a16="http://schemas.microsoft.com/office/drawing/2014/main" id="{A5216402-CCB5-2346-8028-D5509868F259}"/>
              </a:ext>
            </a:extLst>
          </p:cNvPr>
          <p:cNvCxnSpPr>
            <a:cxnSpLocks/>
            <a:stCxn id="105" idx="1"/>
            <a:endCxn id="89" idx="3"/>
          </p:cNvCxnSpPr>
          <p:nvPr/>
        </p:nvCxnSpPr>
        <p:spPr>
          <a:xfrm flipH="1">
            <a:off x="2259705" y="1680421"/>
            <a:ext cx="99470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de Seta Reta 121">
            <a:extLst>
              <a:ext uri="{FF2B5EF4-FFF2-40B4-BE49-F238E27FC236}">
                <a16:creationId xmlns:a16="http://schemas.microsoft.com/office/drawing/2014/main" id="{EE9FC887-64B4-D14A-9E0A-5974808FC479}"/>
              </a:ext>
            </a:extLst>
          </p:cNvPr>
          <p:cNvCxnSpPr>
            <a:cxnSpLocks/>
            <a:stCxn id="79" idx="0"/>
            <a:endCxn id="46" idx="2"/>
          </p:cNvCxnSpPr>
          <p:nvPr/>
        </p:nvCxnSpPr>
        <p:spPr>
          <a:xfrm flipV="1">
            <a:off x="3909684" y="4629448"/>
            <a:ext cx="8490" cy="70618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de Seta Reta 124">
            <a:extLst>
              <a:ext uri="{FF2B5EF4-FFF2-40B4-BE49-F238E27FC236}">
                <a16:creationId xmlns:a16="http://schemas.microsoft.com/office/drawing/2014/main" id="{A1247EEA-37F6-A942-847D-DC154FD09BE8}"/>
              </a:ext>
            </a:extLst>
          </p:cNvPr>
          <p:cNvCxnSpPr>
            <a:cxnSpLocks/>
            <a:stCxn id="46" idx="0"/>
            <a:endCxn id="109" idx="2"/>
          </p:cNvCxnSpPr>
          <p:nvPr/>
        </p:nvCxnSpPr>
        <p:spPr>
          <a:xfrm flipH="1" flipV="1">
            <a:off x="3909684" y="3285502"/>
            <a:ext cx="8490" cy="74861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de Seta Reta 128">
            <a:extLst>
              <a:ext uri="{FF2B5EF4-FFF2-40B4-BE49-F238E27FC236}">
                <a16:creationId xmlns:a16="http://schemas.microsoft.com/office/drawing/2014/main" id="{CC947811-08D7-6248-8DF5-F9B549C11A42}"/>
              </a:ext>
            </a:extLst>
          </p:cNvPr>
          <p:cNvCxnSpPr>
            <a:cxnSpLocks/>
            <a:stCxn id="84" idx="2"/>
            <a:endCxn id="8" idx="0"/>
          </p:cNvCxnSpPr>
          <p:nvPr/>
        </p:nvCxnSpPr>
        <p:spPr>
          <a:xfrm>
            <a:off x="1595170" y="3288191"/>
            <a:ext cx="0" cy="73797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de Seta Reta 133">
            <a:extLst>
              <a:ext uri="{FF2B5EF4-FFF2-40B4-BE49-F238E27FC236}">
                <a16:creationId xmlns:a16="http://schemas.microsoft.com/office/drawing/2014/main" id="{4AA086D9-C5AC-5945-8CCF-A07EFB510C88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1595170" y="1978086"/>
            <a:ext cx="0" cy="7147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de Seta Reta 136">
            <a:extLst>
              <a:ext uri="{FF2B5EF4-FFF2-40B4-BE49-F238E27FC236}">
                <a16:creationId xmlns:a16="http://schemas.microsoft.com/office/drawing/2014/main" id="{A2ABA3FA-DB44-944A-8087-BA26FDFE79E0}"/>
              </a:ext>
            </a:extLst>
          </p:cNvPr>
          <p:cNvCxnSpPr>
            <a:cxnSpLocks/>
            <a:stCxn id="109" idx="0"/>
            <a:endCxn id="105" idx="2"/>
          </p:cNvCxnSpPr>
          <p:nvPr/>
        </p:nvCxnSpPr>
        <p:spPr>
          <a:xfrm flipV="1">
            <a:off x="3909684" y="1978086"/>
            <a:ext cx="9256" cy="71208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9557300F-83C4-3146-8CF5-C5F498802D27}"/>
              </a:ext>
            </a:extLst>
          </p:cNvPr>
          <p:cNvSpPr/>
          <p:nvPr/>
        </p:nvSpPr>
        <p:spPr>
          <a:xfrm>
            <a:off x="1465295" y="125563"/>
            <a:ext cx="2589982" cy="5505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5875"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4" name="Retângulo 143">
            <a:extLst>
              <a:ext uri="{FF2B5EF4-FFF2-40B4-BE49-F238E27FC236}">
                <a16:creationId xmlns:a16="http://schemas.microsoft.com/office/drawing/2014/main" id="{7C03710A-0177-4D47-876E-05610D4122EB}"/>
              </a:ext>
            </a:extLst>
          </p:cNvPr>
          <p:cNvSpPr/>
          <p:nvPr/>
        </p:nvSpPr>
        <p:spPr>
          <a:xfrm>
            <a:off x="2229532" y="231554"/>
            <a:ext cx="10615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600" b="1" dirty="0">
                <a:solidFill>
                  <a:srgbClr val="FFFFFF"/>
                </a:solidFill>
              </a:rPr>
              <a:t>Qualidade</a:t>
            </a:r>
          </a:p>
        </p:txBody>
      </p:sp>
      <p:sp>
        <p:nvSpPr>
          <p:cNvPr id="156" name="CaixaDeTexto 155">
            <a:extLst>
              <a:ext uri="{FF2B5EF4-FFF2-40B4-BE49-F238E27FC236}">
                <a16:creationId xmlns:a16="http://schemas.microsoft.com/office/drawing/2014/main" id="{8BC2F199-986A-5943-BAE2-1B4472E4102D}"/>
              </a:ext>
            </a:extLst>
          </p:cNvPr>
          <p:cNvSpPr txBox="1"/>
          <p:nvPr/>
        </p:nvSpPr>
        <p:spPr>
          <a:xfrm>
            <a:off x="92899" y="1243008"/>
            <a:ext cx="513282" cy="3378489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pt-BR" b="1" dirty="0"/>
              <a:t>Conceitual</a:t>
            </a:r>
          </a:p>
        </p:txBody>
      </p:sp>
      <p:sp>
        <p:nvSpPr>
          <p:cNvPr id="157" name="CaixaDeTexto 156">
            <a:extLst>
              <a:ext uri="{FF2B5EF4-FFF2-40B4-BE49-F238E27FC236}">
                <a16:creationId xmlns:a16="http://schemas.microsoft.com/office/drawing/2014/main" id="{C2EDA61F-C91C-EB49-A038-375F947F29C6}"/>
              </a:ext>
            </a:extLst>
          </p:cNvPr>
          <p:cNvSpPr txBox="1"/>
          <p:nvPr/>
        </p:nvSpPr>
        <p:spPr>
          <a:xfrm>
            <a:off x="5458469" y="1802008"/>
            <a:ext cx="513282" cy="2391296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pt-BR" b="1" dirty="0"/>
              <a:t>Medição</a:t>
            </a:r>
          </a:p>
        </p:txBody>
      </p: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4F1F075D-5555-714D-A00E-E074CA905179}"/>
              </a:ext>
            </a:extLst>
          </p:cNvPr>
          <p:cNvGrpSpPr/>
          <p:nvPr/>
        </p:nvGrpSpPr>
        <p:grpSpPr>
          <a:xfrm>
            <a:off x="4953807" y="6249712"/>
            <a:ext cx="669863" cy="550537"/>
            <a:chOff x="7728597" y="5756859"/>
            <a:chExt cx="669863" cy="550537"/>
          </a:xfrm>
        </p:grpSpPr>
        <p:sp>
          <p:nvSpPr>
            <p:cNvPr id="159" name="Cilindro 158">
              <a:extLst>
                <a:ext uri="{FF2B5EF4-FFF2-40B4-BE49-F238E27FC236}">
                  <a16:creationId xmlns:a16="http://schemas.microsoft.com/office/drawing/2014/main" id="{A2ADD6B7-3025-3F44-922E-B2570EECB6A8}"/>
                </a:ext>
              </a:extLst>
            </p:cNvPr>
            <p:cNvSpPr/>
            <p:nvPr/>
          </p:nvSpPr>
          <p:spPr>
            <a:xfrm>
              <a:off x="7740622" y="5756859"/>
              <a:ext cx="624548" cy="550537"/>
            </a:xfrm>
            <a:prstGeom prst="can">
              <a:avLst/>
            </a:prstGeom>
            <a:solidFill>
              <a:schemeClr val="bg2">
                <a:lumMod val="50000"/>
                <a:alpha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0" name="Retângulo 159">
              <a:extLst>
                <a:ext uri="{FF2B5EF4-FFF2-40B4-BE49-F238E27FC236}">
                  <a16:creationId xmlns:a16="http://schemas.microsoft.com/office/drawing/2014/main" id="{9BABF08B-94E1-0040-977E-FD1FAEC9B414}"/>
                </a:ext>
              </a:extLst>
            </p:cNvPr>
            <p:cNvSpPr/>
            <p:nvPr/>
          </p:nvSpPr>
          <p:spPr>
            <a:xfrm>
              <a:off x="7728597" y="5966868"/>
              <a:ext cx="6698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200" dirty="0"/>
                <a:t>Métrica</a:t>
              </a:r>
            </a:p>
          </p:txBody>
        </p:sp>
      </p:grpSp>
      <p:grpSp>
        <p:nvGrpSpPr>
          <p:cNvPr id="162" name="Agrupar 161">
            <a:extLst>
              <a:ext uri="{FF2B5EF4-FFF2-40B4-BE49-F238E27FC236}">
                <a16:creationId xmlns:a16="http://schemas.microsoft.com/office/drawing/2014/main" id="{9227EB6B-395C-6A44-81A9-E6BDE158DEA4}"/>
              </a:ext>
            </a:extLst>
          </p:cNvPr>
          <p:cNvGrpSpPr/>
          <p:nvPr/>
        </p:nvGrpSpPr>
        <p:grpSpPr>
          <a:xfrm>
            <a:off x="2186051" y="6249712"/>
            <a:ext cx="669862" cy="550537"/>
            <a:chOff x="7728597" y="5756859"/>
            <a:chExt cx="669862" cy="550537"/>
          </a:xfrm>
        </p:grpSpPr>
        <p:sp>
          <p:nvSpPr>
            <p:cNvPr id="163" name="Cilindro 162">
              <a:extLst>
                <a:ext uri="{FF2B5EF4-FFF2-40B4-BE49-F238E27FC236}">
                  <a16:creationId xmlns:a16="http://schemas.microsoft.com/office/drawing/2014/main" id="{EF3736E9-833E-B249-9468-99B70086B716}"/>
                </a:ext>
              </a:extLst>
            </p:cNvPr>
            <p:cNvSpPr/>
            <p:nvPr/>
          </p:nvSpPr>
          <p:spPr>
            <a:xfrm>
              <a:off x="7740622" y="5756859"/>
              <a:ext cx="624548" cy="550537"/>
            </a:xfrm>
            <a:prstGeom prst="can">
              <a:avLst/>
            </a:prstGeom>
            <a:solidFill>
              <a:schemeClr val="bg2">
                <a:lumMod val="50000"/>
                <a:alpha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4" name="Retângulo 163">
              <a:extLst>
                <a:ext uri="{FF2B5EF4-FFF2-40B4-BE49-F238E27FC236}">
                  <a16:creationId xmlns:a16="http://schemas.microsoft.com/office/drawing/2014/main" id="{9AA778E3-7C3A-D144-A518-05B89F970F3B}"/>
                </a:ext>
              </a:extLst>
            </p:cNvPr>
            <p:cNvSpPr/>
            <p:nvPr/>
          </p:nvSpPr>
          <p:spPr>
            <a:xfrm>
              <a:off x="7728597" y="5966868"/>
              <a:ext cx="66986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200" dirty="0"/>
                <a:t>Métrica</a:t>
              </a:r>
            </a:p>
          </p:txBody>
        </p:sp>
      </p:grp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86D837B4-3B8F-C044-91EF-08D9CEBE049E}"/>
              </a:ext>
            </a:extLst>
          </p:cNvPr>
          <p:cNvGrpSpPr/>
          <p:nvPr/>
        </p:nvGrpSpPr>
        <p:grpSpPr>
          <a:xfrm>
            <a:off x="3580562" y="6249712"/>
            <a:ext cx="669863" cy="550537"/>
            <a:chOff x="7728597" y="5756859"/>
            <a:chExt cx="669863" cy="550537"/>
          </a:xfrm>
        </p:grpSpPr>
        <p:sp>
          <p:nvSpPr>
            <p:cNvPr id="166" name="Cilindro 165">
              <a:extLst>
                <a:ext uri="{FF2B5EF4-FFF2-40B4-BE49-F238E27FC236}">
                  <a16:creationId xmlns:a16="http://schemas.microsoft.com/office/drawing/2014/main" id="{80BB0717-0BD2-0A4E-BAEF-B266C3456FDA}"/>
                </a:ext>
              </a:extLst>
            </p:cNvPr>
            <p:cNvSpPr/>
            <p:nvPr/>
          </p:nvSpPr>
          <p:spPr>
            <a:xfrm>
              <a:off x="7740622" y="5756859"/>
              <a:ext cx="624548" cy="550537"/>
            </a:xfrm>
            <a:prstGeom prst="can">
              <a:avLst/>
            </a:prstGeom>
            <a:solidFill>
              <a:schemeClr val="bg2">
                <a:lumMod val="50000"/>
                <a:alpha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7" name="Retângulo 166">
              <a:extLst>
                <a:ext uri="{FF2B5EF4-FFF2-40B4-BE49-F238E27FC236}">
                  <a16:creationId xmlns:a16="http://schemas.microsoft.com/office/drawing/2014/main" id="{2CBFB5FD-FCCF-B844-BEC6-B9CED859EF21}"/>
                </a:ext>
              </a:extLst>
            </p:cNvPr>
            <p:cNvSpPr/>
            <p:nvPr/>
          </p:nvSpPr>
          <p:spPr>
            <a:xfrm>
              <a:off x="7728597" y="5966868"/>
              <a:ext cx="6698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200" dirty="0"/>
                <a:t>Métrica</a:t>
              </a:r>
            </a:p>
          </p:txBody>
        </p:sp>
      </p:grpSp>
      <p:cxnSp>
        <p:nvCxnSpPr>
          <p:cNvPr id="168" name="Conector de Seta Reta 167">
            <a:extLst>
              <a:ext uri="{FF2B5EF4-FFF2-40B4-BE49-F238E27FC236}">
                <a16:creationId xmlns:a16="http://schemas.microsoft.com/office/drawing/2014/main" id="{7B8091B5-76B4-CA48-B85A-9F51F5703E9E}"/>
              </a:ext>
            </a:extLst>
          </p:cNvPr>
          <p:cNvCxnSpPr>
            <a:cxnSpLocks/>
            <a:stCxn id="163" idx="1"/>
            <a:endCxn id="79" idx="2"/>
          </p:cNvCxnSpPr>
          <p:nvPr/>
        </p:nvCxnSpPr>
        <p:spPr>
          <a:xfrm flipV="1">
            <a:off x="2510350" y="5886167"/>
            <a:ext cx="1399334" cy="363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de Seta Reta 170">
            <a:extLst>
              <a:ext uri="{FF2B5EF4-FFF2-40B4-BE49-F238E27FC236}">
                <a16:creationId xmlns:a16="http://schemas.microsoft.com/office/drawing/2014/main" id="{C9F11B28-3D91-0B40-ABE7-7264674D3953}"/>
              </a:ext>
            </a:extLst>
          </p:cNvPr>
          <p:cNvCxnSpPr>
            <a:cxnSpLocks/>
            <a:stCxn id="166" idx="1"/>
            <a:endCxn id="79" idx="2"/>
          </p:cNvCxnSpPr>
          <p:nvPr/>
        </p:nvCxnSpPr>
        <p:spPr>
          <a:xfrm flipV="1">
            <a:off x="3904861" y="5886167"/>
            <a:ext cx="4823" cy="363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de Seta Reta 174">
            <a:extLst>
              <a:ext uri="{FF2B5EF4-FFF2-40B4-BE49-F238E27FC236}">
                <a16:creationId xmlns:a16="http://schemas.microsoft.com/office/drawing/2014/main" id="{19B61575-F35D-1E42-8525-F562567BB41B}"/>
              </a:ext>
            </a:extLst>
          </p:cNvPr>
          <p:cNvCxnSpPr>
            <a:cxnSpLocks/>
            <a:stCxn id="159" idx="1"/>
            <a:endCxn id="79" idx="2"/>
          </p:cNvCxnSpPr>
          <p:nvPr/>
        </p:nvCxnSpPr>
        <p:spPr>
          <a:xfrm flipH="1" flipV="1">
            <a:off x="3909684" y="5886167"/>
            <a:ext cx="1368422" cy="363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Seta para a Direita Listrada 178">
            <a:extLst>
              <a:ext uri="{FF2B5EF4-FFF2-40B4-BE49-F238E27FC236}">
                <a16:creationId xmlns:a16="http://schemas.microsoft.com/office/drawing/2014/main" id="{B0CD8AB6-85BE-1C46-A8BD-78447F09260E}"/>
              </a:ext>
            </a:extLst>
          </p:cNvPr>
          <p:cNvSpPr/>
          <p:nvPr/>
        </p:nvSpPr>
        <p:spPr>
          <a:xfrm>
            <a:off x="6116074" y="2650930"/>
            <a:ext cx="978408" cy="484633"/>
          </a:xfrm>
          <a:prstGeom prst="striped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375DEF08-5C36-0340-9C90-18E8CB5C355B}"/>
              </a:ext>
            </a:extLst>
          </p:cNvPr>
          <p:cNvSpPr txBox="1"/>
          <p:nvPr/>
        </p:nvSpPr>
        <p:spPr>
          <a:xfrm>
            <a:off x="7369033" y="2224813"/>
            <a:ext cx="1614480" cy="1320362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indent="95250"/>
            <a:endParaRPr lang="pt-BR" sz="1200" u="sng" dirty="0"/>
          </a:p>
          <a:p>
            <a:pPr indent="95250"/>
            <a:r>
              <a:rPr lang="pt-BR" sz="1200" u="sng" dirty="0"/>
              <a:t>RISCOS:</a:t>
            </a:r>
          </a:p>
          <a:p>
            <a:pPr indent="95250"/>
            <a:r>
              <a:rPr lang="pt-BR" sz="1200" dirty="0"/>
              <a:t>- Pessoas</a:t>
            </a:r>
          </a:p>
          <a:p>
            <a:pPr indent="95250"/>
            <a:r>
              <a:rPr lang="pt-BR" sz="1200" dirty="0"/>
              <a:t>- Técnico-Gerencial</a:t>
            </a:r>
          </a:p>
          <a:p>
            <a:pPr indent="95250"/>
            <a:r>
              <a:rPr lang="pt-BR" sz="1200" dirty="0"/>
              <a:t>- Financeiros</a:t>
            </a:r>
          </a:p>
          <a:p>
            <a:pPr indent="95250"/>
            <a:r>
              <a:rPr lang="pt-BR" sz="1200" dirty="0"/>
              <a:t>- Negócio</a:t>
            </a:r>
          </a:p>
        </p:txBody>
      </p:sp>
      <p:cxnSp>
        <p:nvCxnSpPr>
          <p:cNvPr id="194" name="Conector Angulado 193">
            <a:extLst>
              <a:ext uri="{FF2B5EF4-FFF2-40B4-BE49-F238E27FC236}">
                <a16:creationId xmlns:a16="http://schemas.microsoft.com/office/drawing/2014/main" id="{947D73B1-FEFD-DA47-BA50-4B2D79EAA97B}"/>
              </a:ext>
            </a:extLst>
          </p:cNvPr>
          <p:cNvCxnSpPr>
            <a:cxnSpLocks/>
            <a:stCxn id="143" idx="1"/>
          </p:cNvCxnSpPr>
          <p:nvPr/>
        </p:nvCxnSpPr>
        <p:spPr>
          <a:xfrm rot="10800000" flipV="1">
            <a:off x="1216171" y="400832"/>
            <a:ext cx="249124" cy="969430"/>
          </a:xfrm>
          <a:prstGeom prst="bentConnector2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Angulado 196">
            <a:extLst>
              <a:ext uri="{FF2B5EF4-FFF2-40B4-BE49-F238E27FC236}">
                <a16:creationId xmlns:a16="http://schemas.microsoft.com/office/drawing/2014/main" id="{B772B1CF-E8F5-5143-8692-3E54467140A6}"/>
              </a:ext>
            </a:extLst>
          </p:cNvPr>
          <p:cNvCxnSpPr>
            <a:cxnSpLocks/>
            <a:stCxn id="105" idx="0"/>
            <a:endCxn id="143" idx="2"/>
          </p:cNvCxnSpPr>
          <p:nvPr/>
        </p:nvCxnSpPr>
        <p:spPr>
          <a:xfrm rot="16200000" flipV="1">
            <a:off x="2986285" y="450101"/>
            <a:ext cx="706656" cy="1158654"/>
          </a:xfrm>
          <a:prstGeom prst="bentConnector3">
            <a:avLst>
              <a:gd name="adj1" fmla="val 50000"/>
            </a:avLst>
          </a:prstGeom>
          <a:ln w="952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82F43A5-1F05-6940-AD61-C1B94D1A837E}"/>
              </a:ext>
            </a:extLst>
          </p:cNvPr>
          <p:cNvSpPr txBox="1"/>
          <p:nvPr/>
        </p:nvSpPr>
        <p:spPr>
          <a:xfrm>
            <a:off x="4356744" y="2040227"/>
            <a:ext cx="10422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- Agregação</a:t>
            </a:r>
          </a:p>
          <a:p>
            <a:r>
              <a:rPr lang="pt-BR" sz="1100" dirty="0"/>
              <a:t>- Ponderação</a:t>
            </a:r>
          </a:p>
          <a:p>
            <a:r>
              <a:rPr lang="pt-BR" sz="1100" dirty="0"/>
              <a:t>- Normalização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58579D0-08A3-364A-B2CA-071AE13BE2C0}"/>
              </a:ext>
            </a:extLst>
          </p:cNvPr>
          <p:cNvSpPr txBox="1"/>
          <p:nvPr/>
        </p:nvSpPr>
        <p:spPr>
          <a:xfrm>
            <a:off x="4454070" y="3354453"/>
            <a:ext cx="10422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- Agregação</a:t>
            </a:r>
          </a:p>
          <a:p>
            <a:r>
              <a:rPr lang="pt-BR" sz="1100" dirty="0"/>
              <a:t>- Ponderação</a:t>
            </a:r>
          </a:p>
          <a:p>
            <a:r>
              <a:rPr lang="pt-BR" sz="1100" dirty="0"/>
              <a:t>- Normalização</a:t>
            </a:r>
          </a:p>
        </p:txBody>
      </p:sp>
    </p:spTree>
    <p:extLst>
      <p:ext uri="{BB962C8B-B14F-4D97-AF65-F5344CB8AC3E}">
        <p14:creationId xmlns:p14="http://schemas.microsoft.com/office/powerpoint/2010/main" val="39907182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tângulo 45">
            <a:extLst>
              <a:ext uri="{FF2B5EF4-FFF2-40B4-BE49-F238E27FC236}">
                <a16:creationId xmlns:a16="http://schemas.microsoft.com/office/drawing/2014/main" id="{904EDE06-433F-7B45-B6DC-A753D184C1A0}"/>
              </a:ext>
            </a:extLst>
          </p:cNvPr>
          <p:cNvSpPr/>
          <p:nvPr/>
        </p:nvSpPr>
        <p:spPr>
          <a:xfrm>
            <a:off x="3253639" y="4034118"/>
            <a:ext cx="1329070" cy="595330"/>
          </a:xfrm>
          <a:prstGeom prst="rect">
            <a:avLst/>
          </a:prstGeom>
          <a:solidFill>
            <a:srgbClr val="D6D6D6"/>
          </a:solidFill>
          <a:ln w="15875">
            <a:noFill/>
          </a:ln>
          <a:effectLst/>
          <a:scene3d>
            <a:camera prst="orthographicFront"/>
            <a:lightRig rig="threePt" dir="t"/>
          </a:scene3d>
          <a:sp3d>
            <a:bevelT prst="angle"/>
            <a:bevelB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0D70EC5-BFCD-784D-B9EA-9AEBCB13D0C5}"/>
              </a:ext>
            </a:extLst>
          </p:cNvPr>
          <p:cNvSpPr txBox="1"/>
          <p:nvPr/>
        </p:nvSpPr>
        <p:spPr>
          <a:xfrm>
            <a:off x="3604744" y="4073117"/>
            <a:ext cx="6326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00" dirty="0" err="1"/>
              <a:t>Metric</a:t>
            </a:r>
            <a:endParaRPr lang="pt-BR" sz="1300" dirty="0"/>
          </a:p>
          <a:p>
            <a:pPr algn="ctr"/>
            <a:r>
              <a:rPr lang="pt-BR" sz="1300" dirty="0"/>
              <a:t>(data)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86E9272-09F0-9842-BBBB-395D931FF498}"/>
              </a:ext>
            </a:extLst>
          </p:cNvPr>
          <p:cNvSpPr txBox="1"/>
          <p:nvPr/>
        </p:nvSpPr>
        <p:spPr>
          <a:xfrm>
            <a:off x="4356744" y="616417"/>
            <a:ext cx="1067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- </a:t>
            </a:r>
            <a:r>
              <a:rPr lang="pt-BR" sz="1100" dirty="0" err="1"/>
              <a:t>Aggregation</a:t>
            </a:r>
            <a:endParaRPr lang="pt-BR" sz="1100" dirty="0"/>
          </a:p>
          <a:p>
            <a:r>
              <a:rPr lang="pt-BR" sz="1100" dirty="0"/>
              <a:t>- </a:t>
            </a:r>
            <a:r>
              <a:rPr lang="pt-BR" sz="1100" dirty="0" err="1"/>
              <a:t>Weighting</a:t>
            </a:r>
            <a:endParaRPr lang="pt-BR" sz="1100" dirty="0"/>
          </a:p>
          <a:p>
            <a:r>
              <a:rPr lang="pt-BR" sz="1100" dirty="0"/>
              <a:t>- </a:t>
            </a:r>
            <a:r>
              <a:rPr lang="pt-BR" sz="1100" dirty="0" err="1"/>
              <a:t>Normalization</a:t>
            </a:r>
            <a:endParaRPr lang="pt-BR" sz="1100" dirty="0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ABDF5625-0911-6340-8523-D99C180478C3}"/>
              </a:ext>
            </a:extLst>
          </p:cNvPr>
          <p:cNvSpPr/>
          <p:nvPr/>
        </p:nvSpPr>
        <p:spPr>
          <a:xfrm>
            <a:off x="2485194" y="5335630"/>
            <a:ext cx="2848980" cy="550537"/>
          </a:xfrm>
          <a:prstGeom prst="rect">
            <a:avLst/>
          </a:prstGeom>
          <a:solidFill>
            <a:srgbClr val="FF9300">
              <a:alpha val="56000"/>
            </a:srgbClr>
          </a:solidFill>
          <a:ln w="15875"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0BAC55F-E7A5-BE4C-BA1D-EE44ED39A34E}"/>
              </a:ext>
            </a:extLst>
          </p:cNvPr>
          <p:cNvSpPr/>
          <p:nvPr/>
        </p:nvSpPr>
        <p:spPr>
          <a:xfrm>
            <a:off x="3059804" y="5364677"/>
            <a:ext cx="169976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300" dirty="0"/>
              <a:t>Domain </a:t>
            </a:r>
            <a:r>
              <a:rPr lang="pt-BR" sz="1300" dirty="0" err="1"/>
              <a:t>of</a:t>
            </a:r>
            <a:r>
              <a:rPr lang="pt-BR" sz="1300" dirty="0"/>
              <a:t> </a:t>
            </a:r>
            <a:r>
              <a:rPr lang="pt-BR" sz="1300" dirty="0" err="1"/>
              <a:t>Application</a:t>
            </a:r>
            <a:endParaRPr lang="pt-BR" sz="1300" dirty="0"/>
          </a:p>
          <a:p>
            <a:pPr algn="ctr"/>
            <a:r>
              <a:rPr lang="pt-BR" sz="1300" dirty="0"/>
              <a:t> (</a:t>
            </a:r>
            <a:r>
              <a:rPr lang="pt-BR" sz="1300" dirty="0" err="1"/>
              <a:t>information</a:t>
            </a:r>
            <a:r>
              <a:rPr lang="pt-BR" sz="1300" dirty="0"/>
              <a:t> </a:t>
            </a:r>
            <a:r>
              <a:rPr lang="pt-BR" sz="1300" dirty="0" err="1"/>
              <a:t>sources</a:t>
            </a:r>
            <a:r>
              <a:rPr lang="pt-BR" sz="1300" dirty="0"/>
              <a:t>)</a:t>
            </a:r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21594F2F-53E8-D44D-9A38-C069BD38BE7A}"/>
              </a:ext>
            </a:extLst>
          </p:cNvPr>
          <p:cNvSpPr/>
          <p:nvPr/>
        </p:nvSpPr>
        <p:spPr>
          <a:xfrm>
            <a:off x="930635" y="2692861"/>
            <a:ext cx="1329070" cy="595330"/>
          </a:xfrm>
          <a:prstGeom prst="rect">
            <a:avLst/>
          </a:prstGeom>
          <a:solidFill>
            <a:srgbClr val="AAAAAA"/>
          </a:solidFill>
          <a:ln w="15875">
            <a:noFill/>
          </a:ln>
          <a:effectLst/>
          <a:scene3d>
            <a:camera prst="orthographicFront"/>
            <a:lightRig rig="threePt" dir="t"/>
          </a:scene3d>
          <a:sp3d>
            <a:bevelT prst="angle"/>
            <a:bevelB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60FA779-7840-4B46-AEBE-7DCA658F2439}"/>
              </a:ext>
            </a:extLst>
          </p:cNvPr>
          <p:cNvSpPr txBox="1"/>
          <p:nvPr/>
        </p:nvSpPr>
        <p:spPr>
          <a:xfrm>
            <a:off x="1141399" y="2843174"/>
            <a:ext cx="8715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00" dirty="0" err="1"/>
              <a:t>Sub-Charc</a:t>
            </a:r>
            <a:endParaRPr lang="pt-BR" sz="13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10B3451-848F-3048-9565-D9BB02A9B595}"/>
              </a:ext>
            </a:extLst>
          </p:cNvPr>
          <p:cNvSpPr/>
          <p:nvPr/>
        </p:nvSpPr>
        <p:spPr>
          <a:xfrm>
            <a:off x="930635" y="4026167"/>
            <a:ext cx="1329070" cy="595330"/>
          </a:xfrm>
          <a:prstGeom prst="rect">
            <a:avLst/>
          </a:prstGeom>
          <a:solidFill>
            <a:srgbClr val="AAAAAA"/>
          </a:solidFill>
          <a:ln w="15875">
            <a:noFill/>
          </a:ln>
          <a:effectLst/>
          <a:scene3d>
            <a:camera prst="orthographicFront"/>
            <a:lightRig rig="threePt" dir="t"/>
          </a:scene3d>
          <a:sp3d>
            <a:bevelT prst="angle"/>
            <a:bevelB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709B805-021A-5142-A298-161C4ED7F187}"/>
              </a:ext>
            </a:extLst>
          </p:cNvPr>
          <p:cNvSpPr txBox="1"/>
          <p:nvPr/>
        </p:nvSpPr>
        <p:spPr>
          <a:xfrm>
            <a:off x="1216172" y="4062484"/>
            <a:ext cx="8207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00" dirty="0" err="1"/>
              <a:t>Measure</a:t>
            </a:r>
            <a:endParaRPr lang="pt-BR" sz="1300" dirty="0"/>
          </a:p>
          <a:p>
            <a:pPr algn="ctr"/>
            <a:r>
              <a:rPr lang="pt-BR" sz="1300" dirty="0"/>
              <a:t>(formula)</a:t>
            </a:r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63866A73-E06B-D24D-8A57-8A427130E6FB}"/>
              </a:ext>
            </a:extLst>
          </p:cNvPr>
          <p:cNvSpPr/>
          <p:nvPr/>
        </p:nvSpPr>
        <p:spPr>
          <a:xfrm>
            <a:off x="930635" y="1382756"/>
            <a:ext cx="1329070" cy="595330"/>
          </a:xfrm>
          <a:prstGeom prst="rect">
            <a:avLst/>
          </a:prstGeom>
          <a:solidFill>
            <a:srgbClr val="AAAAAA"/>
          </a:solidFill>
          <a:ln w="15875">
            <a:noFill/>
          </a:ln>
          <a:effectLst/>
          <a:scene3d>
            <a:camera prst="orthographicFront"/>
            <a:lightRig rig="threePt" dir="t"/>
          </a:scene3d>
          <a:sp3d>
            <a:bevelT prst="angle"/>
            <a:bevelB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A47E8DF-5BE5-A445-888C-DB7171A268A7}"/>
              </a:ext>
            </a:extLst>
          </p:cNvPr>
          <p:cNvSpPr txBox="1"/>
          <p:nvPr/>
        </p:nvSpPr>
        <p:spPr>
          <a:xfrm>
            <a:off x="1037382" y="1533069"/>
            <a:ext cx="11089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Characteristic</a:t>
            </a:r>
          </a:p>
        </p:txBody>
      </p: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252E374B-B04C-3642-8329-5EC65985CE99}"/>
              </a:ext>
            </a:extLst>
          </p:cNvPr>
          <p:cNvGrpSpPr/>
          <p:nvPr/>
        </p:nvGrpSpPr>
        <p:grpSpPr>
          <a:xfrm>
            <a:off x="3254405" y="1382756"/>
            <a:ext cx="1329070" cy="595330"/>
            <a:chOff x="6349317" y="1281678"/>
            <a:chExt cx="1329070" cy="595330"/>
          </a:xfrm>
        </p:grpSpPr>
        <p:sp>
          <p:nvSpPr>
            <p:cNvPr id="105" name="Retângulo 104">
              <a:extLst>
                <a:ext uri="{FF2B5EF4-FFF2-40B4-BE49-F238E27FC236}">
                  <a16:creationId xmlns:a16="http://schemas.microsoft.com/office/drawing/2014/main" id="{82D9F91F-FE43-294B-BA6C-6799947B2C13}"/>
                </a:ext>
              </a:extLst>
            </p:cNvPr>
            <p:cNvSpPr/>
            <p:nvPr/>
          </p:nvSpPr>
          <p:spPr>
            <a:xfrm>
              <a:off x="6349317" y="1281678"/>
              <a:ext cx="1329070" cy="595330"/>
            </a:xfrm>
            <a:prstGeom prst="rect">
              <a:avLst/>
            </a:prstGeom>
            <a:solidFill>
              <a:srgbClr val="D6D6D6"/>
            </a:solidFill>
            <a:ln w="15875"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  <a:bevelB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92F74B79-E6AF-1B43-A72B-73DA4F03BDD3}"/>
                </a:ext>
              </a:extLst>
            </p:cNvPr>
            <p:cNvSpPr/>
            <p:nvPr/>
          </p:nvSpPr>
          <p:spPr>
            <a:xfrm>
              <a:off x="6706199" y="1441955"/>
              <a:ext cx="634726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300" dirty="0"/>
                <a:t>Tensor</a:t>
              </a:r>
            </a:p>
          </p:txBody>
        </p:sp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33B3199E-C9C3-4245-B99C-512018613CE6}"/>
              </a:ext>
            </a:extLst>
          </p:cNvPr>
          <p:cNvGrpSpPr/>
          <p:nvPr/>
        </p:nvGrpSpPr>
        <p:grpSpPr>
          <a:xfrm>
            <a:off x="3245149" y="2690172"/>
            <a:ext cx="1329070" cy="595330"/>
            <a:chOff x="6349317" y="1281678"/>
            <a:chExt cx="1329070" cy="595330"/>
          </a:xfrm>
        </p:grpSpPr>
        <p:sp>
          <p:nvSpPr>
            <p:cNvPr id="109" name="Retângulo 108">
              <a:extLst>
                <a:ext uri="{FF2B5EF4-FFF2-40B4-BE49-F238E27FC236}">
                  <a16:creationId xmlns:a16="http://schemas.microsoft.com/office/drawing/2014/main" id="{E4F9FEC5-3F51-4B40-9169-CB5E3067D7D2}"/>
                </a:ext>
              </a:extLst>
            </p:cNvPr>
            <p:cNvSpPr/>
            <p:nvPr/>
          </p:nvSpPr>
          <p:spPr>
            <a:xfrm>
              <a:off x="6349317" y="1281678"/>
              <a:ext cx="1329070" cy="595330"/>
            </a:xfrm>
            <a:prstGeom prst="rect">
              <a:avLst/>
            </a:prstGeom>
            <a:solidFill>
              <a:srgbClr val="D6D6D6"/>
            </a:solidFill>
            <a:ln w="15875"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  <a:bevelB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A1DE748D-C8B5-9B47-AA3D-33A649F2826D}"/>
                </a:ext>
              </a:extLst>
            </p:cNvPr>
            <p:cNvSpPr/>
            <p:nvPr/>
          </p:nvSpPr>
          <p:spPr>
            <a:xfrm>
              <a:off x="6706199" y="1441955"/>
              <a:ext cx="634726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300" dirty="0"/>
                <a:t>Tensor</a:t>
              </a:r>
            </a:p>
          </p:txBody>
        </p:sp>
      </p:grp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8CF0D79E-4699-784B-A2E1-F1CE676BF2D4}"/>
              </a:ext>
            </a:extLst>
          </p:cNvPr>
          <p:cNvSpPr/>
          <p:nvPr/>
        </p:nvSpPr>
        <p:spPr>
          <a:xfrm>
            <a:off x="4356744" y="4778731"/>
            <a:ext cx="142660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pt-BR" sz="1100" dirty="0" err="1"/>
              <a:t>Standardization</a:t>
            </a:r>
            <a:r>
              <a:rPr lang="pt-BR" sz="1100" dirty="0"/>
              <a:t> </a:t>
            </a:r>
            <a:r>
              <a:rPr lang="pt-BR" sz="1100" dirty="0" err="1"/>
              <a:t>of</a:t>
            </a:r>
            <a:r>
              <a:rPr lang="pt-BR" sz="1100" dirty="0"/>
              <a:t>  </a:t>
            </a:r>
            <a:r>
              <a:rPr lang="pt-BR" sz="1100" dirty="0" err="1"/>
              <a:t>different</a:t>
            </a:r>
            <a:r>
              <a:rPr lang="pt-BR" sz="1100" dirty="0"/>
              <a:t> </a:t>
            </a:r>
            <a:r>
              <a:rPr lang="pt-BR" sz="1100" dirty="0" err="1"/>
              <a:t>scales</a:t>
            </a:r>
            <a:endParaRPr lang="pt-BR" sz="1100" dirty="0"/>
          </a:p>
        </p:txBody>
      </p:sp>
      <p:cxnSp>
        <p:nvCxnSpPr>
          <p:cNvPr id="113" name="Conector de Seta Reta 112">
            <a:extLst>
              <a:ext uri="{FF2B5EF4-FFF2-40B4-BE49-F238E27FC236}">
                <a16:creationId xmlns:a16="http://schemas.microsoft.com/office/drawing/2014/main" id="{4D099DA0-341B-C241-82A0-5EB58105869D}"/>
              </a:ext>
            </a:extLst>
          </p:cNvPr>
          <p:cNvCxnSpPr>
            <a:stCxn id="109" idx="1"/>
            <a:endCxn id="84" idx="3"/>
          </p:cNvCxnSpPr>
          <p:nvPr/>
        </p:nvCxnSpPr>
        <p:spPr>
          <a:xfrm flipH="1">
            <a:off x="2259705" y="2987837"/>
            <a:ext cx="985444" cy="268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de Seta Reta 113">
            <a:extLst>
              <a:ext uri="{FF2B5EF4-FFF2-40B4-BE49-F238E27FC236}">
                <a16:creationId xmlns:a16="http://schemas.microsoft.com/office/drawing/2014/main" id="{BEFBD017-089D-E74D-A6AF-2FA66D0F20ED}"/>
              </a:ext>
            </a:extLst>
          </p:cNvPr>
          <p:cNvCxnSpPr>
            <a:cxnSpLocks/>
            <a:stCxn id="46" idx="1"/>
            <a:endCxn id="8" idx="3"/>
          </p:cNvCxnSpPr>
          <p:nvPr/>
        </p:nvCxnSpPr>
        <p:spPr>
          <a:xfrm flipH="1" flipV="1">
            <a:off x="2259705" y="4323832"/>
            <a:ext cx="993934" cy="795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>
            <a:extLst>
              <a:ext uri="{FF2B5EF4-FFF2-40B4-BE49-F238E27FC236}">
                <a16:creationId xmlns:a16="http://schemas.microsoft.com/office/drawing/2014/main" id="{A5216402-CCB5-2346-8028-D5509868F259}"/>
              </a:ext>
            </a:extLst>
          </p:cNvPr>
          <p:cNvCxnSpPr>
            <a:cxnSpLocks/>
            <a:stCxn id="105" idx="1"/>
            <a:endCxn id="89" idx="3"/>
          </p:cNvCxnSpPr>
          <p:nvPr/>
        </p:nvCxnSpPr>
        <p:spPr>
          <a:xfrm flipH="1">
            <a:off x="2259705" y="1680421"/>
            <a:ext cx="99470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de Seta Reta 121">
            <a:extLst>
              <a:ext uri="{FF2B5EF4-FFF2-40B4-BE49-F238E27FC236}">
                <a16:creationId xmlns:a16="http://schemas.microsoft.com/office/drawing/2014/main" id="{EE9FC887-64B4-D14A-9E0A-5974808FC479}"/>
              </a:ext>
            </a:extLst>
          </p:cNvPr>
          <p:cNvCxnSpPr>
            <a:cxnSpLocks/>
            <a:stCxn id="79" idx="0"/>
            <a:endCxn id="46" idx="2"/>
          </p:cNvCxnSpPr>
          <p:nvPr/>
        </p:nvCxnSpPr>
        <p:spPr>
          <a:xfrm flipV="1">
            <a:off x="3909684" y="4629448"/>
            <a:ext cx="8490" cy="70618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de Seta Reta 124">
            <a:extLst>
              <a:ext uri="{FF2B5EF4-FFF2-40B4-BE49-F238E27FC236}">
                <a16:creationId xmlns:a16="http://schemas.microsoft.com/office/drawing/2014/main" id="{A1247EEA-37F6-A942-847D-DC154FD09BE8}"/>
              </a:ext>
            </a:extLst>
          </p:cNvPr>
          <p:cNvCxnSpPr>
            <a:cxnSpLocks/>
            <a:stCxn id="46" idx="0"/>
            <a:endCxn id="109" idx="2"/>
          </p:cNvCxnSpPr>
          <p:nvPr/>
        </p:nvCxnSpPr>
        <p:spPr>
          <a:xfrm flipH="1" flipV="1">
            <a:off x="3909684" y="3285502"/>
            <a:ext cx="8490" cy="74861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de Seta Reta 128">
            <a:extLst>
              <a:ext uri="{FF2B5EF4-FFF2-40B4-BE49-F238E27FC236}">
                <a16:creationId xmlns:a16="http://schemas.microsoft.com/office/drawing/2014/main" id="{CC947811-08D7-6248-8DF5-F9B549C11A42}"/>
              </a:ext>
            </a:extLst>
          </p:cNvPr>
          <p:cNvCxnSpPr>
            <a:cxnSpLocks/>
            <a:stCxn id="84" idx="2"/>
            <a:endCxn id="8" idx="0"/>
          </p:cNvCxnSpPr>
          <p:nvPr/>
        </p:nvCxnSpPr>
        <p:spPr>
          <a:xfrm>
            <a:off x="1595170" y="3288191"/>
            <a:ext cx="0" cy="73797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de Seta Reta 133">
            <a:extLst>
              <a:ext uri="{FF2B5EF4-FFF2-40B4-BE49-F238E27FC236}">
                <a16:creationId xmlns:a16="http://schemas.microsoft.com/office/drawing/2014/main" id="{4AA086D9-C5AC-5945-8CCF-A07EFB510C88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1595170" y="1978086"/>
            <a:ext cx="0" cy="7147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de Seta Reta 136">
            <a:extLst>
              <a:ext uri="{FF2B5EF4-FFF2-40B4-BE49-F238E27FC236}">
                <a16:creationId xmlns:a16="http://schemas.microsoft.com/office/drawing/2014/main" id="{A2ABA3FA-DB44-944A-8087-BA26FDFE79E0}"/>
              </a:ext>
            </a:extLst>
          </p:cNvPr>
          <p:cNvCxnSpPr>
            <a:cxnSpLocks/>
            <a:stCxn id="109" idx="0"/>
            <a:endCxn id="105" idx="2"/>
          </p:cNvCxnSpPr>
          <p:nvPr/>
        </p:nvCxnSpPr>
        <p:spPr>
          <a:xfrm flipV="1">
            <a:off x="3909684" y="1978086"/>
            <a:ext cx="9256" cy="71208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9557300F-83C4-3146-8CF5-C5F498802D27}"/>
              </a:ext>
            </a:extLst>
          </p:cNvPr>
          <p:cNvSpPr/>
          <p:nvPr/>
        </p:nvSpPr>
        <p:spPr>
          <a:xfrm>
            <a:off x="1465295" y="125563"/>
            <a:ext cx="2589982" cy="5505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5875"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4" name="Retângulo 143">
            <a:extLst>
              <a:ext uri="{FF2B5EF4-FFF2-40B4-BE49-F238E27FC236}">
                <a16:creationId xmlns:a16="http://schemas.microsoft.com/office/drawing/2014/main" id="{7C03710A-0177-4D47-876E-05610D4122EB}"/>
              </a:ext>
            </a:extLst>
          </p:cNvPr>
          <p:cNvSpPr/>
          <p:nvPr/>
        </p:nvSpPr>
        <p:spPr>
          <a:xfrm>
            <a:off x="2357772" y="231554"/>
            <a:ext cx="805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600" b="1" dirty="0" err="1">
                <a:solidFill>
                  <a:srgbClr val="FFFFFF"/>
                </a:solidFill>
              </a:rPr>
              <a:t>Quality</a:t>
            </a:r>
            <a:endParaRPr lang="pt-BR" sz="1600" b="1" dirty="0">
              <a:solidFill>
                <a:srgbClr val="FFFFFF"/>
              </a:solidFill>
            </a:endParaRPr>
          </a:p>
        </p:txBody>
      </p:sp>
      <p:sp>
        <p:nvSpPr>
          <p:cNvPr id="156" name="CaixaDeTexto 155">
            <a:extLst>
              <a:ext uri="{FF2B5EF4-FFF2-40B4-BE49-F238E27FC236}">
                <a16:creationId xmlns:a16="http://schemas.microsoft.com/office/drawing/2014/main" id="{8BC2F199-986A-5943-BAE2-1B4472E4102D}"/>
              </a:ext>
            </a:extLst>
          </p:cNvPr>
          <p:cNvSpPr txBox="1"/>
          <p:nvPr/>
        </p:nvSpPr>
        <p:spPr>
          <a:xfrm>
            <a:off x="92899" y="1243008"/>
            <a:ext cx="513282" cy="3377591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pt-BR" b="1" dirty="0"/>
              <a:t>Conceptual</a:t>
            </a:r>
          </a:p>
        </p:txBody>
      </p:sp>
      <p:sp>
        <p:nvSpPr>
          <p:cNvPr id="157" name="CaixaDeTexto 156">
            <a:extLst>
              <a:ext uri="{FF2B5EF4-FFF2-40B4-BE49-F238E27FC236}">
                <a16:creationId xmlns:a16="http://schemas.microsoft.com/office/drawing/2014/main" id="{C2EDA61F-C91C-EB49-A038-375F947F29C6}"/>
              </a:ext>
            </a:extLst>
          </p:cNvPr>
          <p:cNvSpPr txBox="1"/>
          <p:nvPr/>
        </p:nvSpPr>
        <p:spPr>
          <a:xfrm>
            <a:off x="5458469" y="1054881"/>
            <a:ext cx="513282" cy="3702424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pt-BR" b="1" dirty="0" err="1"/>
              <a:t>Measurement</a:t>
            </a:r>
            <a:endParaRPr lang="pt-BR" b="1" dirty="0"/>
          </a:p>
        </p:txBody>
      </p: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4F1F075D-5555-714D-A00E-E074CA905179}"/>
              </a:ext>
            </a:extLst>
          </p:cNvPr>
          <p:cNvGrpSpPr/>
          <p:nvPr/>
        </p:nvGrpSpPr>
        <p:grpSpPr>
          <a:xfrm>
            <a:off x="4965832" y="6249712"/>
            <a:ext cx="624548" cy="550537"/>
            <a:chOff x="7740622" y="5756859"/>
            <a:chExt cx="624548" cy="550537"/>
          </a:xfrm>
        </p:grpSpPr>
        <p:sp>
          <p:nvSpPr>
            <p:cNvPr id="159" name="Cilindro 158">
              <a:extLst>
                <a:ext uri="{FF2B5EF4-FFF2-40B4-BE49-F238E27FC236}">
                  <a16:creationId xmlns:a16="http://schemas.microsoft.com/office/drawing/2014/main" id="{A2ADD6B7-3025-3F44-922E-B2570EECB6A8}"/>
                </a:ext>
              </a:extLst>
            </p:cNvPr>
            <p:cNvSpPr/>
            <p:nvPr/>
          </p:nvSpPr>
          <p:spPr>
            <a:xfrm>
              <a:off x="7740622" y="5756859"/>
              <a:ext cx="624548" cy="550537"/>
            </a:xfrm>
            <a:prstGeom prst="can">
              <a:avLst/>
            </a:prstGeom>
            <a:solidFill>
              <a:schemeClr val="bg2">
                <a:lumMod val="50000"/>
                <a:alpha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0" name="Retângulo 159">
              <a:extLst>
                <a:ext uri="{FF2B5EF4-FFF2-40B4-BE49-F238E27FC236}">
                  <a16:creationId xmlns:a16="http://schemas.microsoft.com/office/drawing/2014/main" id="{9BABF08B-94E1-0040-977E-FD1FAEC9B414}"/>
                </a:ext>
              </a:extLst>
            </p:cNvPr>
            <p:cNvSpPr/>
            <p:nvPr/>
          </p:nvSpPr>
          <p:spPr>
            <a:xfrm>
              <a:off x="7764824" y="5966868"/>
              <a:ext cx="5974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200" dirty="0" err="1"/>
                <a:t>Metric</a:t>
              </a:r>
              <a:endParaRPr lang="pt-BR" sz="1200" dirty="0"/>
            </a:p>
          </p:txBody>
        </p:sp>
      </p:grpSp>
      <p:grpSp>
        <p:nvGrpSpPr>
          <p:cNvPr id="162" name="Agrupar 161">
            <a:extLst>
              <a:ext uri="{FF2B5EF4-FFF2-40B4-BE49-F238E27FC236}">
                <a16:creationId xmlns:a16="http://schemas.microsoft.com/office/drawing/2014/main" id="{9227EB6B-395C-6A44-81A9-E6BDE158DEA4}"/>
              </a:ext>
            </a:extLst>
          </p:cNvPr>
          <p:cNvGrpSpPr/>
          <p:nvPr/>
        </p:nvGrpSpPr>
        <p:grpSpPr>
          <a:xfrm>
            <a:off x="2198076" y="6249712"/>
            <a:ext cx="624548" cy="550537"/>
            <a:chOff x="7740622" y="5756859"/>
            <a:chExt cx="624548" cy="550537"/>
          </a:xfrm>
        </p:grpSpPr>
        <p:sp>
          <p:nvSpPr>
            <p:cNvPr id="163" name="Cilindro 162">
              <a:extLst>
                <a:ext uri="{FF2B5EF4-FFF2-40B4-BE49-F238E27FC236}">
                  <a16:creationId xmlns:a16="http://schemas.microsoft.com/office/drawing/2014/main" id="{EF3736E9-833E-B249-9468-99B70086B716}"/>
                </a:ext>
              </a:extLst>
            </p:cNvPr>
            <p:cNvSpPr/>
            <p:nvPr/>
          </p:nvSpPr>
          <p:spPr>
            <a:xfrm>
              <a:off x="7740622" y="5756859"/>
              <a:ext cx="624548" cy="550537"/>
            </a:xfrm>
            <a:prstGeom prst="can">
              <a:avLst/>
            </a:prstGeom>
            <a:solidFill>
              <a:schemeClr val="bg2">
                <a:lumMod val="50000"/>
                <a:alpha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4" name="Retângulo 163">
              <a:extLst>
                <a:ext uri="{FF2B5EF4-FFF2-40B4-BE49-F238E27FC236}">
                  <a16:creationId xmlns:a16="http://schemas.microsoft.com/office/drawing/2014/main" id="{9AA778E3-7C3A-D144-A518-05B89F970F3B}"/>
                </a:ext>
              </a:extLst>
            </p:cNvPr>
            <p:cNvSpPr/>
            <p:nvPr/>
          </p:nvSpPr>
          <p:spPr>
            <a:xfrm>
              <a:off x="7764824" y="5966868"/>
              <a:ext cx="5974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200" dirty="0" err="1"/>
                <a:t>Metric</a:t>
              </a:r>
              <a:endParaRPr lang="pt-BR" sz="1200" dirty="0"/>
            </a:p>
          </p:txBody>
        </p:sp>
      </p:grp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86D837B4-3B8F-C044-91EF-08D9CEBE049E}"/>
              </a:ext>
            </a:extLst>
          </p:cNvPr>
          <p:cNvGrpSpPr/>
          <p:nvPr/>
        </p:nvGrpSpPr>
        <p:grpSpPr>
          <a:xfrm>
            <a:off x="3592587" y="6249712"/>
            <a:ext cx="624548" cy="550537"/>
            <a:chOff x="7740622" y="5756859"/>
            <a:chExt cx="624548" cy="550537"/>
          </a:xfrm>
        </p:grpSpPr>
        <p:sp>
          <p:nvSpPr>
            <p:cNvPr id="166" name="Cilindro 165">
              <a:extLst>
                <a:ext uri="{FF2B5EF4-FFF2-40B4-BE49-F238E27FC236}">
                  <a16:creationId xmlns:a16="http://schemas.microsoft.com/office/drawing/2014/main" id="{80BB0717-0BD2-0A4E-BAEF-B266C3456FDA}"/>
                </a:ext>
              </a:extLst>
            </p:cNvPr>
            <p:cNvSpPr/>
            <p:nvPr/>
          </p:nvSpPr>
          <p:spPr>
            <a:xfrm>
              <a:off x="7740622" y="5756859"/>
              <a:ext cx="624548" cy="550537"/>
            </a:xfrm>
            <a:prstGeom prst="can">
              <a:avLst/>
            </a:prstGeom>
            <a:solidFill>
              <a:schemeClr val="bg2">
                <a:lumMod val="50000"/>
                <a:alpha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7" name="Retângulo 166">
              <a:extLst>
                <a:ext uri="{FF2B5EF4-FFF2-40B4-BE49-F238E27FC236}">
                  <a16:creationId xmlns:a16="http://schemas.microsoft.com/office/drawing/2014/main" id="{2CBFB5FD-FCCF-B844-BEC6-B9CED859EF21}"/>
                </a:ext>
              </a:extLst>
            </p:cNvPr>
            <p:cNvSpPr/>
            <p:nvPr/>
          </p:nvSpPr>
          <p:spPr>
            <a:xfrm>
              <a:off x="7764824" y="5966868"/>
              <a:ext cx="5974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200" dirty="0" err="1"/>
                <a:t>Metric</a:t>
              </a:r>
              <a:endParaRPr lang="pt-BR" sz="1200" dirty="0"/>
            </a:p>
          </p:txBody>
        </p:sp>
      </p:grpSp>
      <p:cxnSp>
        <p:nvCxnSpPr>
          <p:cNvPr id="168" name="Conector de Seta Reta 167">
            <a:extLst>
              <a:ext uri="{FF2B5EF4-FFF2-40B4-BE49-F238E27FC236}">
                <a16:creationId xmlns:a16="http://schemas.microsoft.com/office/drawing/2014/main" id="{7B8091B5-76B4-CA48-B85A-9F51F5703E9E}"/>
              </a:ext>
            </a:extLst>
          </p:cNvPr>
          <p:cNvCxnSpPr>
            <a:cxnSpLocks/>
            <a:stCxn id="163" idx="1"/>
            <a:endCxn id="79" idx="2"/>
          </p:cNvCxnSpPr>
          <p:nvPr/>
        </p:nvCxnSpPr>
        <p:spPr>
          <a:xfrm flipV="1">
            <a:off x="2510350" y="5886167"/>
            <a:ext cx="1399334" cy="363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de Seta Reta 170">
            <a:extLst>
              <a:ext uri="{FF2B5EF4-FFF2-40B4-BE49-F238E27FC236}">
                <a16:creationId xmlns:a16="http://schemas.microsoft.com/office/drawing/2014/main" id="{C9F11B28-3D91-0B40-ABE7-7264674D3953}"/>
              </a:ext>
            </a:extLst>
          </p:cNvPr>
          <p:cNvCxnSpPr>
            <a:cxnSpLocks/>
            <a:stCxn id="166" idx="1"/>
            <a:endCxn id="79" idx="2"/>
          </p:cNvCxnSpPr>
          <p:nvPr/>
        </p:nvCxnSpPr>
        <p:spPr>
          <a:xfrm flipV="1">
            <a:off x="3904861" y="5886167"/>
            <a:ext cx="4823" cy="363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de Seta Reta 174">
            <a:extLst>
              <a:ext uri="{FF2B5EF4-FFF2-40B4-BE49-F238E27FC236}">
                <a16:creationId xmlns:a16="http://schemas.microsoft.com/office/drawing/2014/main" id="{19B61575-F35D-1E42-8525-F562567BB41B}"/>
              </a:ext>
            </a:extLst>
          </p:cNvPr>
          <p:cNvCxnSpPr>
            <a:cxnSpLocks/>
            <a:stCxn id="159" idx="1"/>
            <a:endCxn id="79" idx="2"/>
          </p:cNvCxnSpPr>
          <p:nvPr/>
        </p:nvCxnSpPr>
        <p:spPr>
          <a:xfrm flipH="1" flipV="1">
            <a:off x="3909684" y="5886167"/>
            <a:ext cx="1368422" cy="363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Seta para a Direita Listrada 178">
            <a:extLst>
              <a:ext uri="{FF2B5EF4-FFF2-40B4-BE49-F238E27FC236}">
                <a16:creationId xmlns:a16="http://schemas.microsoft.com/office/drawing/2014/main" id="{B0CD8AB6-85BE-1C46-A8BD-78447F09260E}"/>
              </a:ext>
            </a:extLst>
          </p:cNvPr>
          <p:cNvSpPr/>
          <p:nvPr/>
        </p:nvSpPr>
        <p:spPr>
          <a:xfrm>
            <a:off x="6116074" y="2650930"/>
            <a:ext cx="978408" cy="484633"/>
          </a:xfrm>
          <a:prstGeom prst="striped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375DEF08-5C36-0340-9C90-18E8CB5C355B}"/>
              </a:ext>
            </a:extLst>
          </p:cNvPr>
          <p:cNvSpPr txBox="1"/>
          <p:nvPr/>
        </p:nvSpPr>
        <p:spPr>
          <a:xfrm>
            <a:off x="7369033" y="2224813"/>
            <a:ext cx="1686487" cy="1200329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indent="95250"/>
            <a:endParaRPr lang="pt-BR" sz="1200" u="sng" dirty="0"/>
          </a:p>
          <a:p>
            <a:pPr indent="95250"/>
            <a:r>
              <a:rPr lang="pt-BR" sz="1200" u="sng" dirty="0"/>
              <a:t>RISKS:</a:t>
            </a:r>
          </a:p>
          <a:p>
            <a:pPr indent="95250"/>
            <a:r>
              <a:rPr lang="pt-BR" sz="1200" dirty="0"/>
              <a:t>- </a:t>
            </a:r>
            <a:r>
              <a:rPr lang="pt-BR" sz="1200" dirty="0" err="1"/>
              <a:t>Peopleware</a:t>
            </a:r>
            <a:endParaRPr lang="pt-BR" sz="1200" dirty="0"/>
          </a:p>
          <a:p>
            <a:pPr indent="95250"/>
            <a:r>
              <a:rPr lang="pt-BR" sz="1200" dirty="0"/>
              <a:t>- </a:t>
            </a:r>
            <a:r>
              <a:rPr lang="pt-BR" sz="1200" dirty="0" err="1"/>
              <a:t>Technical-Managerial</a:t>
            </a:r>
            <a:endParaRPr lang="pt-BR" sz="1200" dirty="0"/>
          </a:p>
          <a:p>
            <a:pPr indent="95250"/>
            <a:r>
              <a:rPr lang="pt-BR" sz="1200" dirty="0"/>
              <a:t>- Financial</a:t>
            </a:r>
          </a:p>
          <a:p>
            <a:pPr indent="95250"/>
            <a:r>
              <a:rPr lang="pt-BR" sz="1200" dirty="0"/>
              <a:t>- Business</a:t>
            </a:r>
          </a:p>
        </p:txBody>
      </p:sp>
      <p:cxnSp>
        <p:nvCxnSpPr>
          <p:cNvPr id="194" name="Conector Angulado 193">
            <a:extLst>
              <a:ext uri="{FF2B5EF4-FFF2-40B4-BE49-F238E27FC236}">
                <a16:creationId xmlns:a16="http://schemas.microsoft.com/office/drawing/2014/main" id="{947D73B1-FEFD-DA47-BA50-4B2D79EAA97B}"/>
              </a:ext>
            </a:extLst>
          </p:cNvPr>
          <p:cNvCxnSpPr>
            <a:cxnSpLocks/>
            <a:stCxn id="143" idx="1"/>
          </p:cNvCxnSpPr>
          <p:nvPr/>
        </p:nvCxnSpPr>
        <p:spPr>
          <a:xfrm rot="10800000" flipV="1">
            <a:off x="1216171" y="400832"/>
            <a:ext cx="249124" cy="969430"/>
          </a:xfrm>
          <a:prstGeom prst="bentConnector2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Angulado 196">
            <a:extLst>
              <a:ext uri="{FF2B5EF4-FFF2-40B4-BE49-F238E27FC236}">
                <a16:creationId xmlns:a16="http://schemas.microsoft.com/office/drawing/2014/main" id="{B772B1CF-E8F5-5143-8692-3E54467140A6}"/>
              </a:ext>
            </a:extLst>
          </p:cNvPr>
          <p:cNvCxnSpPr>
            <a:cxnSpLocks/>
            <a:stCxn id="105" idx="0"/>
            <a:endCxn id="143" idx="2"/>
          </p:cNvCxnSpPr>
          <p:nvPr/>
        </p:nvCxnSpPr>
        <p:spPr>
          <a:xfrm rot="16200000" flipV="1">
            <a:off x="2986285" y="450101"/>
            <a:ext cx="706656" cy="1158654"/>
          </a:xfrm>
          <a:prstGeom prst="bentConnector3">
            <a:avLst>
              <a:gd name="adj1" fmla="val 50000"/>
            </a:avLst>
          </a:prstGeom>
          <a:ln w="952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AF76DE1C-D3FB-F441-8CF7-849030CED034}"/>
              </a:ext>
            </a:extLst>
          </p:cNvPr>
          <p:cNvSpPr txBox="1"/>
          <p:nvPr/>
        </p:nvSpPr>
        <p:spPr>
          <a:xfrm>
            <a:off x="4356744" y="2007306"/>
            <a:ext cx="1067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- </a:t>
            </a:r>
            <a:r>
              <a:rPr lang="pt-BR" sz="1100" dirty="0" err="1"/>
              <a:t>Aggregation</a:t>
            </a:r>
            <a:endParaRPr lang="pt-BR" sz="1100" dirty="0"/>
          </a:p>
          <a:p>
            <a:r>
              <a:rPr lang="pt-BR" sz="1100" dirty="0"/>
              <a:t>- </a:t>
            </a:r>
            <a:r>
              <a:rPr lang="pt-BR" sz="1100" dirty="0" err="1"/>
              <a:t>Weighting</a:t>
            </a:r>
            <a:endParaRPr lang="pt-BR" sz="1100" dirty="0"/>
          </a:p>
          <a:p>
            <a:r>
              <a:rPr lang="pt-BR" sz="1100" dirty="0"/>
              <a:t>- </a:t>
            </a:r>
            <a:r>
              <a:rPr lang="pt-BR" sz="1100" dirty="0" err="1"/>
              <a:t>Normalization</a:t>
            </a:r>
            <a:endParaRPr lang="pt-BR" sz="1100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0A66BFA-5FFA-AD4F-8231-05BDB0BA4E6F}"/>
              </a:ext>
            </a:extLst>
          </p:cNvPr>
          <p:cNvSpPr txBox="1"/>
          <p:nvPr/>
        </p:nvSpPr>
        <p:spPr>
          <a:xfrm>
            <a:off x="4356744" y="3305870"/>
            <a:ext cx="1067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- </a:t>
            </a:r>
            <a:r>
              <a:rPr lang="pt-BR" sz="1100" dirty="0" err="1"/>
              <a:t>Aggregation</a:t>
            </a:r>
            <a:endParaRPr lang="pt-BR" sz="1100" dirty="0"/>
          </a:p>
          <a:p>
            <a:r>
              <a:rPr lang="pt-BR" sz="1100" dirty="0"/>
              <a:t>- </a:t>
            </a:r>
            <a:r>
              <a:rPr lang="pt-BR" sz="1100" dirty="0" err="1"/>
              <a:t>Weighting</a:t>
            </a:r>
            <a:endParaRPr lang="pt-BR" sz="1100" dirty="0"/>
          </a:p>
          <a:p>
            <a:r>
              <a:rPr lang="pt-BR" sz="1100" dirty="0"/>
              <a:t>- </a:t>
            </a:r>
            <a:r>
              <a:rPr lang="pt-BR" sz="1100" dirty="0" err="1"/>
              <a:t>Normalization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34452749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aixaDeTexto 144">
                <a:extLst>
                  <a:ext uri="{FF2B5EF4-FFF2-40B4-BE49-F238E27FC236}">
                    <a16:creationId xmlns:a16="http://schemas.microsoft.com/office/drawing/2014/main" id="{2D5DB3FD-D8B0-C546-9DB6-E78E2F8A5296}"/>
                  </a:ext>
                </a:extLst>
              </p:cNvPr>
              <p:cNvSpPr txBox="1"/>
              <p:nvPr/>
            </p:nvSpPr>
            <p:spPr>
              <a:xfrm>
                <a:off x="5491740" y="4188217"/>
                <a:ext cx="1758750" cy="758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00" dirty="0"/>
                  <a:t>Função Interpretação 4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00" i="1">
                              <a:latin typeface="Cambria Math" panose="02040503050406030204" pitchFamily="18" charset="0"/>
                            </a:rPr>
                            <m:t>𝑎𝑚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3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1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GB" sz="13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pt-B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300" b="1" i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b>
                                  <m:r>
                                    <a:rPr lang="en-US" sz="1300" b="1" i="1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pt-B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1" i="0" smtClean="0"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13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GB" sz="1300">
                              <a:latin typeface="Cambria Math" panose="02040503050406030204" pitchFamily="18" charset="0"/>
                            </a:rPr>
                            <m:t>T</m:t>
                          </m:r>
                          <m:sSub>
                            <m:sSubPr>
                              <m:ctrlPr>
                                <a:rPr lang="pt-BR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300" b="1" i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en-US" sz="13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300" dirty="0"/>
              </a:p>
            </p:txBody>
          </p:sp>
        </mc:Choice>
        <mc:Fallback xmlns="">
          <p:sp>
            <p:nvSpPr>
              <p:cNvPr id="145" name="CaixaDeTexto 144">
                <a:extLst>
                  <a:ext uri="{FF2B5EF4-FFF2-40B4-BE49-F238E27FC236}">
                    <a16:creationId xmlns:a16="http://schemas.microsoft.com/office/drawing/2014/main" id="{2D5DB3FD-D8B0-C546-9DB6-E78E2F8A5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40" y="4188217"/>
                <a:ext cx="1758750" cy="758862"/>
              </a:xfrm>
              <a:prstGeom prst="rect">
                <a:avLst/>
              </a:prstGeom>
              <a:blipFill>
                <a:blip r:embed="rId18"/>
                <a:stretch>
                  <a:fillRect t="-8197" b="-295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etângulo 141">
            <a:extLst>
              <a:ext uri="{FF2B5EF4-FFF2-40B4-BE49-F238E27FC236}">
                <a16:creationId xmlns:a16="http://schemas.microsoft.com/office/drawing/2014/main" id="{A19C4A19-8F5F-684B-9363-C7918E9837D6}"/>
              </a:ext>
            </a:extLst>
          </p:cNvPr>
          <p:cNvSpPr/>
          <p:nvPr/>
        </p:nvSpPr>
        <p:spPr>
          <a:xfrm>
            <a:off x="5466670" y="4197928"/>
            <a:ext cx="1768993" cy="720349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aixaDeTexto 136">
                <a:extLst>
                  <a:ext uri="{FF2B5EF4-FFF2-40B4-BE49-F238E27FC236}">
                    <a16:creationId xmlns:a16="http://schemas.microsoft.com/office/drawing/2014/main" id="{C24ECE7A-F9C4-D842-B1D0-81028087A5A0}"/>
                  </a:ext>
                </a:extLst>
              </p:cNvPr>
              <p:cNvSpPr txBox="1"/>
              <p:nvPr/>
            </p:nvSpPr>
            <p:spPr>
              <a:xfrm>
                <a:off x="2111376" y="4175191"/>
                <a:ext cx="1758750" cy="758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00" dirty="0"/>
                  <a:t>Função Interpretação 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00" i="1">
                              <a:latin typeface="Cambria Math" panose="02040503050406030204" pitchFamily="18" charset="0"/>
                            </a:rPr>
                            <m:t>𝑎𝑚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3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1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GB" sz="13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pt-B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300" b="1" i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b>
                                  <m:r>
                                    <a:rPr lang="en-US" sz="13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pt-B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1" i="0" smtClean="0"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13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GB" sz="1300">
                              <a:latin typeface="Cambria Math" panose="02040503050406030204" pitchFamily="18" charset="0"/>
                            </a:rPr>
                            <m:t>T</m:t>
                          </m:r>
                          <m:sSub>
                            <m:sSubPr>
                              <m:ctrlPr>
                                <a:rPr lang="pt-BR" sz="13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300" b="1" i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en-US" sz="13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300" dirty="0"/>
              </a:p>
            </p:txBody>
          </p:sp>
        </mc:Choice>
        <mc:Fallback xmlns="">
          <p:sp>
            <p:nvSpPr>
              <p:cNvPr id="137" name="CaixaDeTexto 136">
                <a:extLst>
                  <a:ext uri="{FF2B5EF4-FFF2-40B4-BE49-F238E27FC236}">
                    <a16:creationId xmlns:a16="http://schemas.microsoft.com/office/drawing/2014/main" id="{C24ECE7A-F9C4-D842-B1D0-81028087A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376" y="4175191"/>
                <a:ext cx="1758750" cy="758862"/>
              </a:xfrm>
              <a:prstGeom prst="rect">
                <a:avLst/>
              </a:prstGeom>
              <a:blipFill>
                <a:blip r:embed="rId19"/>
                <a:stretch>
                  <a:fillRect t="-8197" b="-31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aixaDeTexto 104">
                <a:extLst>
                  <a:ext uri="{FF2B5EF4-FFF2-40B4-BE49-F238E27FC236}">
                    <a16:creationId xmlns:a16="http://schemas.microsoft.com/office/drawing/2014/main" id="{515A487B-A041-124B-84F1-4CBF76D0D083}"/>
                  </a:ext>
                </a:extLst>
              </p:cNvPr>
              <p:cNvSpPr txBox="1"/>
              <p:nvPr/>
            </p:nvSpPr>
            <p:spPr>
              <a:xfrm>
                <a:off x="187104" y="4195388"/>
                <a:ext cx="1758750" cy="756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00" dirty="0"/>
                  <a:t>Função Interpretação 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00" i="1">
                              <a:latin typeface="Cambria Math" panose="02040503050406030204" pitchFamily="18" charset="0"/>
                            </a:rPr>
                            <m:t>𝑎𝑚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3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1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GB" sz="13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pt-B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300" b="1" i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b>
                                  <m:r>
                                    <a:rPr lang="en-US" sz="13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pt-B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1" i="0" smtClean="0"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13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GB" sz="1300">
                              <a:latin typeface="Cambria Math" panose="02040503050406030204" pitchFamily="18" charset="0"/>
                            </a:rPr>
                            <m:t>T</m:t>
                          </m:r>
                          <m:sSub>
                            <m:sSubPr>
                              <m:ctrlPr>
                                <a:rPr lang="pt-BR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300" b="1" i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en-US" sz="13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300" dirty="0"/>
              </a:p>
            </p:txBody>
          </p:sp>
        </mc:Choice>
        <mc:Fallback xmlns="">
          <p:sp>
            <p:nvSpPr>
              <p:cNvPr id="105" name="CaixaDeTexto 104">
                <a:extLst>
                  <a:ext uri="{FF2B5EF4-FFF2-40B4-BE49-F238E27FC236}">
                    <a16:creationId xmlns:a16="http://schemas.microsoft.com/office/drawing/2014/main" id="{515A487B-A041-124B-84F1-4CBF76D0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04" y="4195388"/>
                <a:ext cx="1758750" cy="756233"/>
              </a:xfrm>
              <a:prstGeom prst="rect">
                <a:avLst/>
              </a:prstGeom>
              <a:blipFill>
                <a:blip r:embed="rId20"/>
                <a:stretch>
                  <a:fillRect t="-6557" b="-31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etângulo 80">
            <a:extLst>
              <a:ext uri="{FF2B5EF4-FFF2-40B4-BE49-F238E27FC236}">
                <a16:creationId xmlns:a16="http://schemas.microsoft.com/office/drawing/2014/main" id="{C0BAC55F-E7A5-BE4C-BA1D-EE44ED39A34E}"/>
              </a:ext>
            </a:extLst>
          </p:cNvPr>
          <p:cNvSpPr/>
          <p:nvPr/>
        </p:nvSpPr>
        <p:spPr>
          <a:xfrm>
            <a:off x="125238" y="5353206"/>
            <a:ext cx="8469414" cy="10926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endParaRPr lang="pt-BR" sz="1300" dirty="0"/>
          </a:p>
          <a:p>
            <a:pPr algn="ctr"/>
            <a:endParaRPr lang="pt-BR" sz="1300" dirty="0"/>
          </a:p>
          <a:p>
            <a:pPr algn="ctr"/>
            <a:endParaRPr lang="pt-BR" sz="1300" dirty="0"/>
          </a:p>
          <a:p>
            <a:pPr algn="ctr"/>
            <a:endParaRPr lang="pt-BR" sz="1300" dirty="0"/>
          </a:p>
          <a:p>
            <a:pPr algn="ctr"/>
            <a:r>
              <a:rPr lang="pt-BR" sz="1300" b="1" dirty="0"/>
              <a:t>Produto de Software - Domínio de Aplicação  ( fontes de informação)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583BB61-604D-E648-A679-E1FEB4DB0C9B}"/>
              </a:ext>
            </a:extLst>
          </p:cNvPr>
          <p:cNvGrpSpPr/>
          <p:nvPr/>
        </p:nvGrpSpPr>
        <p:grpSpPr>
          <a:xfrm>
            <a:off x="381995" y="2093760"/>
            <a:ext cx="1329070" cy="595330"/>
            <a:chOff x="930635" y="2692861"/>
            <a:chExt cx="1329070" cy="595330"/>
          </a:xfrm>
        </p:grpSpPr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21594F2F-53E8-D44D-9A38-C069BD38BE7A}"/>
                </a:ext>
              </a:extLst>
            </p:cNvPr>
            <p:cNvSpPr/>
            <p:nvPr/>
          </p:nvSpPr>
          <p:spPr>
            <a:xfrm>
              <a:off x="930635" y="2692861"/>
              <a:ext cx="1329070" cy="595330"/>
            </a:xfrm>
            <a:prstGeom prst="rect">
              <a:avLst/>
            </a:prstGeom>
            <a:solidFill>
              <a:srgbClr val="AAAAAA"/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960FA779-7840-4B46-AEBE-7DCA658F2439}"/>
                    </a:ext>
                  </a:extLst>
                </p:cNvPr>
                <p:cNvSpPr txBox="1"/>
                <p:nvPr/>
              </p:nvSpPr>
              <p:spPr>
                <a:xfrm>
                  <a:off x="1036884" y="2751734"/>
                  <a:ext cx="1159100" cy="5075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BR" sz="1300" dirty="0"/>
                    <a:t>SubCaract. 1.1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𝑸𝑪</m:t>
                            </m:r>
                            <m:r>
                              <a:rPr lang="en-US" sz="13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pt-BR" sz="1300" b="1" dirty="0"/>
                </a:p>
              </p:txBody>
            </p:sp>
          </mc:Choice>
          <mc:Fallback xmlns="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960FA779-7840-4B46-AEBE-7DCA658F24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84" y="2751734"/>
                  <a:ext cx="1159100" cy="5075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910B3451-848F-3048-9565-D9BB02A9B595}"/>
              </a:ext>
            </a:extLst>
          </p:cNvPr>
          <p:cNvSpPr/>
          <p:nvPr/>
        </p:nvSpPr>
        <p:spPr>
          <a:xfrm>
            <a:off x="381995" y="3245230"/>
            <a:ext cx="1329070" cy="59533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A709B805-021A-5142-A298-161C4ED7F187}"/>
                  </a:ext>
                </a:extLst>
              </p:cNvPr>
              <p:cNvSpPr txBox="1"/>
              <p:nvPr/>
            </p:nvSpPr>
            <p:spPr>
              <a:xfrm>
                <a:off x="327681" y="3281547"/>
                <a:ext cx="147758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00" dirty="0"/>
                  <a:t>Medida  Avaliada 1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300" b="1" i="1" smtClean="0">
                        <a:latin typeface="Cambria Math" panose="02040503050406030204" pitchFamily="18" charset="0"/>
                      </a:rPr>
                      <m:t>𝒂𝒎</m:t>
                    </m:r>
                  </m:oMath>
                </a14:m>
                <a:r>
                  <a:rPr lang="pt-BR" sz="1300" b="1" dirty="0"/>
                  <a:t>1</a:t>
                </a:r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A709B805-021A-5142-A298-161C4ED7F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81" y="3281547"/>
                <a:ext cx="1477584" cy="492443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tângulo 88">
            <a:extLst>
              <a:ext uri="{FF2B5EF4-FFF2-40B4-BE49-F238E27FC236}">
                <a16:creationId xmlns:a16="http://schemas.microsoft.com/office/drawing/2014/main" id="{63866A73-E06B-D24D-8A57-8A427130E6FB}"/>
              </a:ext>
            </a:extLst>
          </p:cNvPr>
          <p:cNvSpPr/>
          <p:nvPr/>
        </p:nvSpPr>
        <p:spPr>
          <a:xfrm>
            <a:off x="1900128" y="1026140"/>
            <a:ext cx="1329070" cy="5953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5A47E8DF-5BE5-A445-888C-DB7171A268A7}"/>
                  </a:ext>
                </a:extLst>
              </p:cNvPr>
              <p:cNvSpPr txBox="1"/>
              <p:nvPr/>
            </p:nvSpPr>
            <p:spPr>
              <a:xfrm>
                <a:off x="2006875" y="1073583"/>
                <a:ext cx="1222964" cy="507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300" dirty="0"/>
                  <a:t>Característica 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1300" b="1" i="1">
                              <a:latin typeface="Cambria Math" panose="02040503050406030204" pitchFamily="18" charset="0"/>
                            </a:rPr>
                            <m:t>𝑸𝑪</m:t>
                          </m:r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300" b="1" dirty="0"/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5A47E8DF-5BE5-A445-888C-DB7171A26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875" y="1073583"/>
                <a:ext cx="1222964" cy="507575"/>
              </a:xfrm>
              <a:prstGeom prst="rect">
                <a:avLst/>
              </a:prstGeom>
              <a:blipFill>
                <a:blip r:embed="rId8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Conector de Seta Reta 128">
            <a:extLst>
              <a:ext uri="{FF2B5EF4-FFF2-40B4-BE49-F238E27FC236}">
                <a16:creationId xmlns:a16="http://schemas.microsoft.com/office/drawing/2014/main" id="{CC947811-08D7-6248-8DF5-F9B549C11A42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2576996" y="2657997"/>
            <a:ext cx="10105" cy="6386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de Seta Reta 133">
            <a:extLst>
              <a:ext uri="{FF2B5EF4-FFF2-40B4-BE49-F238E27FC236}">
                <a16:creationId xmlns:a16="http://schemas.microsoft.com/office/drawing/2014/main" id="{4AA086D9-C5AC-5945-8CCF-A07EFB510C88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 flipH="1">
            <a:off x="1046530" y="1621470"/>
            <a:ext cx="1518133" cy="4722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BE2F804-57AC-8D47-B311-5331EC163D2A}"/>
              </a:ext>
            </a:extLst>
          </p:cNvPr>
          <p:cNvGrpSpPr/>
          <p:nvPr/>
        </p:nvGrpSpPr>
        <p:grpSpPr>
          <a:xfrm>
            <a:off x="3131918" y="48604"/>
            <a:ext cx="3518000" cy="570276"/>
            <a:chOff x="3131918" y="162904"/>
            <a:chExt cx="3518000" cy="570276"/>
          </a:xfrm>
        </p:grpSpPr>
        <p:sp>
          <p:nvSpPr>
            <p:cNvPr id="143" name="Retângulo 142">
              <a:extLst>
                <a:ext uri="{FF2B5EF4-FFF2-40B4-BE49-F238E27FC236}">
                  <a16:creationId xmlns:a16="http://schemas.microsoft.com/office/drawing/2014/main" id="{9557300F-83C4-3146-8CF5-C5F498802D27}"/>
                </a:ext>
              </a:extLst>
            </p:cNvPr>
            <p:cNvSpPr/>
            <p:nvPr/>
          </p:nvSpPr>
          <p:spPr>
            <a:xfrm>
              <a:off x="3131918" y="182643"/>
              <a:ext cx="3447266" cy="5505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Retângulo 143">
              <a:extLst>
                <a:ext uri="{FF2B5EF4-FFF2-40B4-BE49-F238E27FC236}">
                  <a16:creationId xmlns:a16="http://schemas.microsoft.com/office/drawing/2014/main" id="{7C03710A-0177-4D47-876E-05610D4122EB}"/>
                </a:ext>
              </a:extLst>
            </p:cNvPr>
            <p:cNvSpPr/>
            <p:nvPr/>
          </p:nvSpPr>
          <p:spPr>
            <a:xfrm>
              <a:off x="3427917" y="162904"/>
              <a:ext cx="2009461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500" b="1" dirty="0"/>
                <a:t>Configuração da </a:t>
              </a:r>
            </a:p>
            <a:p>
              <a:pPr algn="ctr"/>
              <a:r>
                <a:rPr lang="pt-BR" sz="1500" b="1" dirty="0"/>
                <a:t>Qualidade de Software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tângulo 47">
                  <a:extLst>
                    <a:ext uri="{FF2B5EF4-FFF2-40B4-BE49-F238E27FC236}">
                      <a16:creationId xmlns:a16="http://schemas.microsoft.com/office/drawing/2014/main" id="{34171C1B-43C6-E547-8323-0592D45FD9CE}"/>
                    </a:ext>
                  </a:extLst>
                </p:cNvPr>
                <p:cNvSpPr/>
                <p:nvPr/>
              </p:nvSpPr>
              <p:spPr>
                <a:xfrm>
                  <a:off x="5437214" y="283222"/>
                  <a:ext cx="1212704" cy="3622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pt-BR" sz="1600" b="1" dirty="0"/>
                    <a:t>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a14:m>
                  <a:r>
                    <a:rPr lang="pt-BR" sz="1600" b="1" dirty="0">
                      <a:effectLst/>
                    </a:rPr>
                    <a:t> </a:t>
                  </a:r>
                  <a:endParaRPr lang="pt-BR" sz="1600" b="1" dirty="0"/>
                </a:p>
              </p:txBody>
            </p:sp>
          </mc:Choice>
          <mc:Fallback xmlns="">
            <p:sp>
              <p:nvSpPr>
                <p:cNvPr id="48" name="Retângulo 47">
                  <a:extLst>
                    <a:ext uri="{FF2B5EF4-FFF2-40B4-BE49-F238E27FC236}">
                      <a16:creationId xmlns:a16="http://schemas.microsoft.com/office/drawing/2014/main" id="{34171C1B-43C6-E547-8323-0592D45FD9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7214" y="283222"/>
                  <a:ext cx="1212704" cy="362279"/>
                </a:xfrm>
                <a:prstGeom prst="rect">
                  <a:avLst/>
                </a:prstGeom>
                <a:blipFill>
                  <a:blip r:embed="rId9"/>
                  <a:stretch>
                    <a:fillRect l="-1031" b="-1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3F711B1C-AE43-B945-9644-B49C91C9A75D}"/>
              </a:ext>
            </a:extLst>
          </p:cNvPr>
          <p:cNvCxnSpPr>
            <a:cxnSpLocks/>
            <a:stCxn id="143" idx="2"/>
            <a:endCxn id="89" idx="0"/>
          </p:cNvCxnSpPr>
          <p:nvPr/>
        </p:nvCxnSpPr>
        <p:spPr>
          <a:xfrm flipH="1">
            <a:off x="2564663" y="618880"/>
            <a:ext cx="2290888" cy="4072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5FFE330F-46FA-9D49-ACD6-2963DFE46F6C}"/>
              </a:ext>
            </a:extLst>
          </p:cNvPr>
          <p:cNvGrpSpPr/>
          <p:nvPr/>
        </p:nvGrpSpPr>
        <p:grpSpPr>
          <a:xfrm>
            <a:off x="1891195" y="2091549"/>
            <a:ext cx="1329070" cy="595330"/>
            <a:chOff x="930635" y="2692861"/>
            <a:chExt cx="1329070" cy="595330"/>
          </a:xfrm>
        </p:grpSpPr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47AA22A-A0A6-7945-A424-3BE4BF31CD73}"/>
                </a:ext>
              </a:extLst>
            </p:cNvPr>
            <p:cNvSpPr/>
            <p:nvPr/>
          </p:nvSpPr>
          <p:spPr>
            <a:xfrm>
              <a:off x="930635" y="2692861"/>
              <a:ext cx="1329070" cy="595330"/>
            </a:xfrm>
            <a:prstGeom prst="rect">
              <a:avLst/>
            </a:prstGeom>
            <a:solidFill>
              <a:srgbClr val="AAAAAA"/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CaixaDeTexto 55">
                  <a:extLst>
                    <a:ext uri="{FF2B5EF4-FFF2-40B4-BE49-F238E27FC236}">
                      <a16:creationId xmlns:a16="http://schemas.microsoft.com/office/drawing/2014/main" id="{19F5961C-D116-F241-96AF-08BA9F0295A8}"/>
                    </a:ext>
                  </a:extLst>
                </p:cNvPr>
                <p:cNvSpPr txBox="1"/>
                <p:nvPr/>
              </p:nvSpPr>
              <p:spPr>
                <a:xfrm>
                  <a:off x="1036886" y="2751734"/>
                  <a:ext cx="1159099" cy="5075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BR" sz="1300" dirty="0"/>
                    <a:t>SubCaract. 1.2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𝑸𝑪</m:t>
                            </m:r>
                            <m:r>
                              <a:rPr lang="en-US" sz="13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pt-BR" sz="1300" b="1" dirty="0"/>
                </a:p>
              </p:txBody>
            </p:sp>
          </mc:Choice>
          <mc:Fallback xmlns="">
            <p:sp>
              <p:nvSpPr>
                <p:cNvPr id="56" name="CaixaDeTexto 55">
                  <a:extLst>
                    <a:ext uri="{FF2B5EF4-FFF2-40B4-BE49-F238E27FC236}">
                      <a16:creationId xmlns:a16="http://schemas.microsoft.com/office/drawing/2014/main" id="{19F5961C-D116-F241-96AF-08BA9F0295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86" y="2751734"/>
                  <a:ext cx="1159099" cy="5075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0AC5146F-BEEA-E54A-9CFF-7910157D3B5D}"/>
              </a:ext>
            </a:extLst>
          </p:cNvPr>
          <p:cNvGrpSpPr/>
          <p:nvPr/>
        </p:nvGrpSpPr>
        <p:grpSpPr>
          <a:xfrm>
            <a:off x="5684212" y="2096658"/>
            <a:ext cx="1329070" cy="595330"/>
            <a:chOff x="930635" y="2692861"/>
            <a:chExt cx="1329070" cy="59533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B818F4C0-E6DD-E746-9D35-7CD6379B7DAE}"/>
                </a:ext>
              </a:extLst>
            </p:cNvPr>
            <p:cNvSpPr/>
            <p:nvPr/>
          </p:nvSpPr>
          <p:spPr>
            <a:xfrm>
              <a:off x="930635" y="2692861"/>
              <a:ext cx="1329070" cy="595330"/>
            </a:xfrm>
            <a:prstGeom prst="rect">
              <a:avLst/>
            </a:prstGeom>
            <a:solidFill>
              <a:srgbClr val="AAAAAA"/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aixaDeTexto 61">
                  <a:extLst>
                    <a:ext uri="{FF2B5EF4-FFF2-40B4-BE49-F238E27FC236}">
                      <a16:creationId xmlns:a16="http://schemas.microsoft.com/office/drawing/2014/main" id="{3B2F80EA-F9BD-6E46-9495-10C21DC0C5C5}"/>
                    </a:ext>
                  </a:extLst>
                </p:cNvPr>
                <p:cNvSpPr txBox="1"/>
                <p:nvPr/>
              </p:nvSpPr>
              <p:spPr>
                <a:xfrm>
                  <a:off x="1036885" y="2751734"/>
                  <a:ext cx="1159099" cy="5028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BR" sz="1300" dirty="0"/>
                    <a:t>SubCaract. 2.1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3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𝑸𝑪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pt-BR" sz="1300" dirty="0"/>
                </a:p>
              </p:txBody>
            </p:sp>
          </mc:Choice>
          <mc:Fallback xmlns="">
            <p:sp>
              <p:nvSpPr>
                <p:cNvPr id="62" name="CaixaDeTexto 61">
                  <a:extLst>
                    <a:ext uri="{FF2B5EF4-FFF2-40B4-BE49-F238E27FC236}">
                      <a16:creationId xmlns:a16="http://schemas.microsoft.com/office/drawing/2014/main" id="{3B2F80EA-F9BD-6E46-9495-10C21DC0C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85" y="2751734"/>
                  <a:ext cx="1159099" cy="502895"/>
                </a:xfrm>
                <a:prstGeom prst="rect">
                  <a:avLst/>
                </a:prstGeom>
                <a:blipFill>
                  <a:blip r:embed="rId11"/>
                  <a:stretch>
                    <a:fillRect l="-1099" t="-2500" b="-25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Retângulo 63">
            <a:extLst>
              <a:ext uri="{FF2B5EF4-FFF2-40B4-BE49-F238E27FC236}">
                <a16:creationId xmlns:a16="http://schemas.microsoft.com/office/drawing/2014/main" id="{5A397C0F-88B0-784A-B608-D0D3B1606875}"/>
              </a:ext>
            </a:extLst>
          </p:cNvPr>
          <p:cNvSpPr/>
          <p:nvPr/>
        </p:nvSpPr>
        <p:spPr>
          <a:xfrm>
            <a:off x="3400396" y="2098978"/>
            <a:ext cx="1329070" cy="595330"/>
          </a:xfrm>
          <a:prstGeom prst="rect">
            <a:avLst/>
          </a:prstGeom>
          <a:solidFill>
            <a:srgbClr val="AAAAAA"/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16196932-4832-F14F-904E-ABA64B9A9815}"/>
                  </a:ext>
                </a:extLst>
              </p:cNvPr>
              <p:cNvSpPr txBox="1"/>
              <p:nvPr/>
            </p:nvSpPr>
            <p:spPr>
              <a:xfrm>
                <a:off x="3506646" y="2157851"/>
                <a:ext cx="1159099" cy="507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00" dirty="0"/>
                  <a:t>SubCaract. 1.3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1300" b="1" i="1">
                              <a:latin typeface="Cambria Math" panose="02040503050406030204" pitchFamily="18" charset="0"/>
                            </a:rPr>
                            <m:t>𝑸𝑪</m:t>
                          </m:r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pt-BR" sz="1300" b="1" dirty="0"/>
              </a:p>
            </p:txBody>
          </p:sp>
        </mc:Choice>
        <mc:Fallback xmlns="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16196932-4832-F14F-904E-ABA64B9A9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646" y="2157851"/>
                <a:ext cx="1159099" cy="507575"/>
              </a:xfrm>
              <a:prstGeom prst="rect">
                <a:avLst/>
              </a:prstGeom>
              <a:blipFill>
                <a:blip r:embed="rId12"/>
                <a:stretch>
                  <a:fillRect l="-1099" r="-10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Agrupar 65">
            <a:extLst>
              <a:ext uri="{FF2B5EF4-FFF2-40B4-BE49-F238E27FC236}">
                <a16:creationId xmlns:a16="http://schemas.microsoft.com/office/drawing/2014/main" id="{70992864-375B-B545-9D97-B5DCF51A0A48}"/>
              </a:ext>
            </a:extLst>
          </p:cNvPr>
          <p:cNvGrpSpPr/>
          <p:nvPr/>
        </p:nvGrpSpPr>
        <p:grpSpPr>
          <a:xfrm>
            <a:off x="7265582" y="2106407"/>
            <a:ext cx="1329070" cy="595330"/>
            <a:chOff x="930635" y="2692861"/>
            <a:chExt cx="1329070" cy="595330"/>
          </a:xfrm>
        </p:grpSpPr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D1B3AB13-0984-174A-A40D-4A15A2992FD9}"/>
                </a:ext>
              </a:extLst>
            </p:cNvPr>
            <p:cNvSpPr/>
            <p:nvPr/>
          </p:nvSpPr>
          <p:spPr>
            <a:xfrm>
              <a:off x="930635" y="2692861"/>
              <a:ext cx="1329070" cy="595330"/>
            </a:xfrm>
            <a:prstGeom prst="rect">
              <a:avLst/>
            </a:prstGeom>
            <a:solidFill>
              <a:srgbClr val="AAAAAA"/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CaixaDeTexto 68">
                  <a:extLst>
                    <a:ext uri="{FF2B5EF4-FFF2-40B4-BE49-F238E27FC236}">
                      <a16:creationId xmlns:a16="http://schemas.microsoft.com/office/drawing/2014/main" id="{F3723F18-27F4-244A-8E8E-2AB30EEA5197}"/>
                    </a:ext>
                  </a:extLst>
                </p:cNvPr>
                <p:cNvSpPr txBox="1"/>
                <p:nvPr/>
              </p:nvSpPr>
              <p:spPr>
                <a:xfrm>
                  <a:off x="1036885" y="2751734"/>
                  <a:ext cx="1159100" cy="5075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BR" sz="1300" dirty="0"/>
                    <a:t>SubCaract. 2.2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𝑸𝑪</m:t>
                            </m:r>
                            <m:r>
                              <a:rPr lang="en-US" sz="13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pt-BR" sz="1300" dirty="0"/>
                </a:p>
              </p:txBody>
            </p:sp>
          </mc:Choice>
          <mc:Fallback xmlns="">
            <p:sp>
              <p:nvSpPr>
                <p:cNvPr id="69" name="CaixaDeTexto 68">
                  <a:extLst>
                    <a:ext uri="{FF2B5EF4-FFF2-40B4-BE49-F238E27FC236}">
                      <a16:creationId xmlns:a16="http://schemas.microsoft.com/office/drawing/2014/main" id="{F3723F18-27F4-244A-8E8E-2AB30EEA5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85" y="2751734"/>
                  <a:ext cx="1159100" cy="507575"/>
                </a:xfrm>
                <a:prstGeom prst="rect">
                  <a:avLst/>
                </a:prstGeom>
                <a:blipFill>
                  <a:blip r:embed="rId13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6E90EF74-0390-CF4E-BA83-695959468AD5}"/>
              </a:ext>
            </a:extLst>
          </p:cNvPr>
          <p:cNvGrpSpPr/>
          <p:nvPr/>
        </p:nvGrpSpPr>
        <p:grpSpPr>
          <a:xfrm>
            <a:off x="6348747" y="1026140"/>
            <a:ext cx="1329711" cy="595330"/>
            <a:chOff x="6730711" y="1311890"/>
            <a:chExt cx="1329711" cy="595330"/>
          </a:xfrm>
        </p:grpSpPr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48B694B0-19AD-B545-B768-B16EAAE1ED7B}"/>
                </a:ext>
              </a:extLst>
            </p:cNvPr>
            <p:cNvSpPr/>
            <p:nvPr/>
          </p:nvSpPr>
          <p:spPr>
            <a:xfrm>
              <a:off x="6730711" y="1311890"/>
              <a:ext cx="1329070" cy="5953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258D137A-50F9-5749-BB9B-9961B98A8C47}"/>
                    </a:ext>
                  </a:extLst>
                </p:cNvPr>
                <p:cNvSpPr txBox="1"/>
                <p:nvPr/>
              </p:nvSpPr>
              <p:spPr>
                <a:xfrm>
                  <a:off x="6837458" y="1359333"/>
                  <a:ext cx="1222964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300" dirty="0"/>
                    <a:t>Característica 2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𝑸𝑪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pt-BR" sz="1300" b="1" dirty="0"/>
                </a:p>
              </p:txBody>
            </p:sp>
          </mc:Choice>
          <mc:Fallback xmlns="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258D137A-50F9-5749-BB9B-9961B98A8C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7458" y="1359333"/>
                  <a:ext cx="1222964" cy="52309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Retângulo 76">
            <a:extLst>
              <a:ext uri="{FF2B5EF4-FFF2-40B4-BE49-F238E27FC236}">
                <a16:creationId xmlns:a16="http://schemas.microsoft.com/office/drawing/2014/main" id="{8C57AAB4-13ED-C74F-AA26-E00A40206E2A}"/>
              </a:ext>
            </a:extLst>
          </p:cNvPr>
          <p:cNvSpPr/>
          <p:nvPr/>
        </p:nvSpPr>
        <p:spPr>
          <a:xfrm>
            <a:off x="1891195" y="3260357"/>
            <a:ext cx="1329070" cy="59533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9436FDFB-1F77-FB4B-9090-EDDD158CFA68}"/>
              </a:ext>
            </a:extLst>
          </p:cNvPr>
          <p:cNvCxnSpPr>
            <a:cxnSpLocks/>
            <a:stCxn id="89" idx="2"/>
            <a:endCxn id="55" idx="0"/>
          </p:cNvCxnSpPr>
          <p:nvPr/>
        </p:nvCxnSpPr>
        <p:spPr>
          <a:xfrm flipH="1">
            <a:off x="2555730" y="1621470"/>
            <a:ext cx="8933" cy="4700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E2BE9D31-7E73-AA47-A0E5-B4A851260787}"/>
              </a:ext>
            </a:extLst>
          </p:cNvPr>
          <p:cNvCxnSpPr>
            <a:cxnSpLocks/>
            <a:stCxn id="89" idx="2"/>
            <a:endCxn id="64" idx="0"/>
          </p:cNvCxnSpPr>
          <p:nvPr/>
        </p:nvCxnSpPr>
        <p:spPr>
          <a:xfrm>
            <a:off x="2564663" y="1621470"/>
            <a:ext cx="1500268" cy="4775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tângulo 91">
            <a:extLst>
              <a:ext uri="{FF2B5EF4-FFF2-40B4-BE49-F238E27FC236}">
                <a16:creationId xmlns:a16="http://schemas.microsoft.com/office/drawing/2014/main" id="{6E66B807-AC5E-2943-AF56-BE604AB3D533}"/>
              </a:ext>
            </a:extLst>
          </p:cNvPr>
          <p:cNvSpPr/>
          <p:nvPr/>
        </p:nvSpPr>
        <p:spPr>
          <a:xfrm>
            <a:off x="5684212" y="3230103"/>
            <a:ext cx="1329070" cy="59533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cxnSp>
        <p:nvCxnSpPr>
          <p:cNvPr id="94" name="Conector de Seta Reta 93">
            <a:extLst>
              <a:ext uri="{FF2B5EF4-FFF2-40B4-BE49-F238E27FC236}">
                <a16:creationId xmlns:a16="http://schemas.microsoft.com/office/drawing/2014/main" id="{4BBDC57D-96D2-994E-92C1-47E8F4C70BA5}"/>
              </a:ext>
            </a:extLst>
          </p:cNvPr>
          <p:cNvCxnSpPr>
            <a:cxnSpLocks/>
            <a:stCxn id="55" idx="2"/>
            <a:endCxn id="8" idx="0"/>
          </p:cNvCxnSpPr>
          <p:nvPr/>
        </p:nvCxnSpPr>
        <p:spPr>
          <a:xfrm flipH="1">
            <a:off x="1046530" y="2686879"/>
            <a:ext cx="1509200" cy="5583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tângulo 95">
            <a:extLst>
              <a:ext uri="{FF2B5EF4-FFF2-40B4-BE49-F238E27FC236}">
                <a16:creationId xmlns:a16="http://schemas.microsoft.com/office/drawing/2014/main" id="{706E4F53-6667-7849-A769-089B20F6415E}"/>
              </a:ext>
            </a:extLst>
          </p:cNvPr>
          <p:cNvSpPr/>
          <p:nvPr/>
        </p:nvSpPr>
        <p:spPr>
          <a:xfrm>
            <a:off x="357539" y="5498176"/>
            <a:ext cx="1329070" cy="595330"/>
          </a:xfrm>
          <a:prstGeom prst="rect">
            <a:avLst/>
          </a:prstGeom>
          <a:solidFill>
            <a:schemeClr val="bg2">
              <a:lumMod val="75000"/>
              <a:alpha val="75000"/>
            </a:schemeClr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32D6D611-B28D-0B47-B55C-EBA20BE5B1BF}"/>
              </a:ext>
            </a:extLst>
          </p:cNvPr>
          <p:cNvSpPr txBox="1"/>
          <p:nvPr/>
        </p:nvSpPr>
        <p:spPr>
          <a:xfrm>
            <a:off x="636054" y="5534493"/>
            <a:ext cx="8347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00" dirty="0"/>
              <a:t>Métrica 1</a:t>
            </a:r>
          </a:p>
          <a:p>
            <a:pPr algn="ctr"/>
            <a:r>
              <a:rPr lang="pt-BR" sz="1300" b="1" dirty="0"/>
              <a:t>m1</a:t>
            </a:r>
          </a:p>
        </p:txBody>
      </p:sp>
      <p:sp>
        <p:nvSpPr>
          <p:cNvPr id="100" name="Retângulo 99">
            <a:extLst>
              <a:ext uri="{FF2B5EF4-FFF2-40B4-BE49-F238E27FC236}">
                <a16:creationId xmlns:a16="http://schemas.microsoft.com/office/drawing/2014/main" id="{9DD13C9B-8DB0-9D45-962A-214F690F9823}"/>
              </a:ext>
            </a:extLst>
          </p:cNvPr>
          <p:cNvSpPr/>
          <p:nvPr/>
        </p:nvSpPr>
        <p:spPr>
          <a:xfrm>
            <a:off x="1912005" y="5515126"/>
            <a:ext cx="1329070" cy="595330"/>
          </a:xfrm>
          <a:prstGeom prst="rect">
            <a:avLst/>
          </a:prstGeom>
          <a:solidFill>
            <a:schemeClr val="bg2">
              <a:lumMod val="75000"/>
              <a:alpha val="75000"/>
            </a:schemeClr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1EFA8718-AFAD-0546-808F-4C1E52700A2E}"/>
              </a:ext>
            </a:extLst>
          </p:cNvPr>
          <p:cNvSpPr txBox="1"/>
          <p:nvPr/>
        </p:nvSpPr>
        <p:spPr>
          <a:xfrm>
            <a:off x="2190520" y="5551443"/>
            <a:ext cx="8347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00" dirty="0"/>
              <a:t>Métrica 2</a:t>
            </a:r>
          </a:p>
          <a:p>
            <a:pPr algn="ctr"/>
            <a:r>
              <a:rPr lang="pt-BR" sz="1300" b="1" dirty="0"/>
              <a:t>m2</a:t>
            </a:r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D9C140A7-44D4-C64C-98D4-69959BA9385A}"/>
              </a:ext>
            </a:extLst>
          </p:cNvPr>
          <p:cNvSpPr/>
          <p:nvPr/>
        </p:nvSpPr>
        <p:spPr>
          <a:xfrm>
            <a:off x="3466471" y="5528488"/>
            <a:ext cx="1329070" cy="595330"/>
          </a:xfrm>
          <a:prstGeom prst="rect">
            <a:avLst/>
          </a:prstGeom>
          <a:solidFill>
            <a:schemeClr val="bg2">
              <a:lumMod val="75000"/>
              <a:alpha val="75000"/>
            </a:schemeClr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39C879F3-FE59-374E-B443-85B3CFBF8857}"/>
              </a:ext>
            </a:extLst>
          </p:cNvPr>
          <p:cNvSpPr txBox="1"/>
          <p:nvPr/>
        </p:nvSpPr>
        <p:spPr>
          <a:xfrm>
            <a:off x="3744987" y="5564805"/>
            <a:ext cx="8347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00" dirty="0"/>
              <a:t>Métrica 3</a:t>
            </a:r>
          </a:p>
          <a:p>
            <a:pPr algn="ctr"/>
            <a:r>
              <a:rPr lang="pt-BR" sz="1300" b="1" dirty="0"/>
              <a:t>m3</a:t>
            </a:r>
          </a:p>
        </p:txBody>
      </p: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6137DD7E-FD75-4E47-932D-098F6788CE13}"/>
              </a:ext>
            </a:extLst>
          </p:cNvPr>
          <p:cNvSpPr/>
          <p:nvPr/>
        </p:nvSpPr>
        <p:spPr>
          <a:xfrm>
            <a:off x="5020937" y="5528488"/>
            <a:ext cx="1329070" cy="595330"/>
          </a:xfrm>
          <a:prstGeom prst="rect">
            <a:avLst/>
          </a:prstGeom>
          <a:solidFill>
            <a:schemeClr val="bg2">
              <a:lumMod val="75000"/>
              <a:alpha val="75000"/>
            </a:schemeClr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AD4C8BB2-73D6-3546-B0C7-49C385BC5742}"/>
              </a:ext>
            </a:extLst>
          </p:cNvPr>
          <p:cNvSpPr txBox="1"/>
          <p:nvPr/>
        </p:nvSpPr>
        <p:spPr>
          <a:xfrm>
            <a:off x="5299452" y="5564805"/>
            <a:ext cx="8347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00" dirty="0"/>
              <a:t>Métrica 4</a:t>
            </a:r>
          </a:p>
          <a:p>
            <a:pPr algn="ctr"/>
            <a:r>
              <a:rPr lang="pt-BR" sz="1300" b="1" dirty="0"/>
              <a:t>m4</a:t>
            </a:r>
          </a:p>
        </p:txBody>
      </p:sp>
      <p:sp>
        <p:nvSpPr>
          <p:cNvPr id="119" name="Retângulo 118">
            <a:extLst>
              <a:ext uri="{FF2B5EF4-FFF2-40B4-BE49-F238E27FC236}">
                <a16:creationId xmlns:a16="http://schemas.microsoft.com/office/drawing/2014/main" id="{34956D78-5237-184F-8105-C8E04E95EF9A}"/>
              </a:ext>
            </a:extLst>
          </p:cNvPr>
          <p:cNvSpPr/>
          <p:nvPr/>
        </p:nvSpPr>
        <p:spPr>
          <a:xfrm>
            <a:off x="6575402" y="5535274"/>
            <a:ext cx="1329070" cy="595330"/>
          </a:xfrm>
          <a:prstGeom prst="rect">
            <a:avLst/>
          </a:prstGeom>
          <a:solidFill>
            <a:schemeClr val="bg2">
              <a:lumMod val="75000"/>
              <a:alpha val="75000"/>
            </a:schemeClr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FD54592D-D4F9-0B4A-A14C-7993A62EBC44}"/>
              </a:ext>
            </a:extLst>
          </p:cNvPr>
          <p:cNvSpPr txBox="1"/>
          <p:nvPr/>
        </p:nvSpPr>
        <p:spPr>
          <a:xfrm>
            <a:off x="6853917" y="5571591"/>
            <a:ext cx="8347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00" dirty="0"/>
              <a:t>Métrica 5</a:t>
            </a:r>
          </a:p>
          <a:p>
            <a:pPr algn="ctr"/>
            <a:r>
              <a:rPr lang="pt-BR" sz="1300" b="1" dirty="0"/>
              <a:t>m5</a:t>
            </a:r>
          </a:p>
        </p:txBody>
      </p:sp>
      <p:cxnSp>
        <p:nvCxnSpPr>
          <p:cNvPr id="121" name="Conector de Seta Reta 120">
            <a:extLst>
              <a:ext uri="{FF2B5EF4-FFF2-40B4-BE49-F238E27FC236}">
                <a16:creationId xmlns:a16="http://schemas.microsoft.com/office/drawing/2014/main" id="{9E7CEB9C-3B80-EB47-ABC8-244E6149C4AF}"/>
              </a:ext>
            </a:extLst>
          </p:cNvPr>
          <p:cNvCxnSpPr>
            <a:cxnSpLocks/>
            <a:stCxn id="98" idx="2"/>
            <a:endCxn id="97" idx="0"/>
          </p:cNvCxnSpPr>
          <p:nvPr/>
        </p:nvCxnSpPr>
        <p:spPr>
          <a:xfrm>
            <a:off x="1046531" y="4914297"/>
            <a:ext cx="6913" cy="620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de Seta Reta 122">
            <a:extLst>
              <a:ext uri="{FF2B5EF4-FFF2-40B4-BE49-F238E27FC236}">
                <a16:creationId xmlns:a16="http://schemas.microsoft.com/office/drawing/2014/main" id="{3D179561-447D-084C-B528-EBF8C032C1A0}"/>
              </a:ext>
            </a:extLst>
          </p:cNvPr>
          <p:cNvCxnSpPr>
            <a:cxnSpLocks/>
            <a:stCxn id="98" idx="2"/>
            <a:endCxn id="100" idx="0"/>
          </p:cNvCxnSpPr>
          <p:nvPr/>
        </p:nvCxnSpPr>
        <p:spPr>
          <a:xfrm>
            <a:off x="1046531" y="4914297"/>
            <a:ext cx="1530009" cy="6008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de Seta Reta 123">
            <a:extLst>
              <a:ext uri="{FF2B5EF4-FFF2-40B4-BE49-F238E27FC236}">
                <a16:creationId xmlns:a16="http://schemas.microsoft.com/office/drawing/2014/main" id="{4B3C5B54-9108-CE4A-A626-DAB6634D164B}"/>
              </a:ext>
            </a:extLst>
          </p:cNvPr>
          <p:cNvCxnSpPr>
            <a:cxnSpLocks/>
            <a:stCxn id="136" idx="2"/>
            <a:endCxn id="101" idx="0"/>
          </p:cNvCxnSpPr>
          <p:nvPr/>
        </p:nvCxnSpPr>
        <p:spPr>
          <a:xfrm flipH="1">
            <a:off x="2607910" y="4916402"/>
            <a:ext cx="362893" cy="6350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de Seta Reta 125">
            <a:extLst>
              <a:ext uri="{FF2B5EF4-FFF2-40B4-BE49-F238E27FC236}">
                <a16:creationId xmlns:a16="http://schemas.microsoft.com/office/drawing/2014/main" id="{BE9E26C6-5352-5348-B291-254FE412362E}"/>
              </a:ext>
            </a:extLst>
          </p:cNvPr>
          <p:cNvCxnSpPr>
            <a:cxnSpLocks/>
            <a:stCxn id="136" idx="2"/>
            <a:endCxn id="104" idx="0"/>
          </p:cNvCxnSpPr>
          <p:nvPr/>
        </p:nvCxnSpPr>
        <p:spPr>
          <a:xfrm>
            <a:off x="2970803" y="4916402"/>
            <a:ext cx="1191574" cy="6484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de Seta Reta 127">
            <a:extLst>
              <a:ext uri="{FF2B5EF4-FFF2-40B4-BE49-F238E27FC236}">
                <a16:creationId xmlns:a16="http://schemas.microsoft.com/office/drawing/2014/main" id="{B5E30732-DF32-FF4E-86AE-5C24366DB442}"/>
              </a:ext>
            </a:extLst>
          </p:cNvPr>
          <p:cNvCxnSpPr>
            <a:cxnSpLocks/>
            <a:stCxn id="136" idx="2"/>
            <a:endCxn id="115" idx="0"/>
          </p:cNvCxnSpPr>
          <p:nvPr/>
        </p:nvCxnSpPr>
        <p:spPr>
          <a:xfrm>
            <a:off x="2970803" y="4916402"/>
            <a:ext cx="2714669" cy="6120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de Seta Reta 130">
            <a:extLst>
              <a:ext uri="{FF2B5EF4-FFF2-40B4-BE49-F238E27FC236}">
                <a16:creationId xmlns:a16="http://schemas.microsoft.com/office/drawing/2014/main" id="{48BC2D80-49C2-9B4C-A4EB-D849AC1AF756}"/>
              </a:ext>
            </a:extLst>
          </p:cNvPr>
          <p:cNvCxnSpPr>
            <a:cxnSpLocks/>
            <a:stCxn id="142" idx="2"/>
            <a:endCxn id="115" idx="0"/>
          </p:cNvCxnSpPr>
          <p:nvPr/>
        </p:nvCxnSpPr>
        <p:spPr>
          <a:xfrm flipH="1">
            <a:off x="5685472" y="4918277"/>
            <a:ext cx="665695" cy="6102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de Seta Reta 134">
            <a:extLst>
              <a:ext uri="{FF2B5EF4-FFF2-40B4-BE49-F238E27FC236}">
                <a16:creationId xmlns:a16="http://schemas.microsoft.com/office/drawing/2014/main" id="{58CDE1B4-2F3D-7C42-BB68-052C1F8C0703}"/>
              </a:ext>
            </a:extLst>
          </p:cNvPr>
          <p:cNvCxnSpPr>
            <a:cxnSpLocks/>
            <a:stCxn id="142" idx="2"/>
            <a:endCxn id="119" idx="0"/>
          </p:cNvCxnSpPr>
          <p:nvPr/>
        </p:nvCxnSpPr>
        <p:spPr>
          <a:xfrm>
            <a:off x="6351167" y="4918277"/>
            <a:ext cx="888770" cy="6169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de Seta Reta 138">
            <a:extLst>
              <a:ext uri="{FF2B5EF4-FFF2-40B4-BE49-F238E27FC236}">
                <a16:creationId xmlns:a16="http://schemas.microsoft.com/office/drawing/2014/main" id="{3D9B4B9D-EC8D-1547-AE9C-A6D6D07FBB5F}"/>
              </a:ext>
            </a:extLst>
          </p:cNvPr>
          <p:cNvCxnSpPr>
            <a:cxnSpLocks/>
            <a:stCxn id="143" idx="2"/>
            <a:endCxn id="73" idx="0"/>
          </p:cNvCxnSpPr>
          <p:nvPr/>
        </p:nvCxnSpPr>
        <p:spPr>
          <a:xfrm>
            <a:off x="4855551" y="618880"/>
            <a:ext cx="2157731" cy="4072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tângulo 148">
            <a:extLst>
              <a:ext uri="{FF2B5EF4-FFF2-40B4-BE49-F238E27FC236}">
                <a16:creationId xmlns:a16="http://schemas.microsoft.com/office/drawing/2014/main" id="{2A5F132A-AE7A-324A-9455-967ACC8B5A2F}"/>
              </a:ext>
            </a:extLst>
          </p:cNvPr>
          <p:cNvSpPr/>
          <p:nvPr/>
        </p:nvSpPr>
        <p:spPr>
          <a:xfrm>
            <a:off x="3843698" y="3158463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sp>
        <p:nvSpPr>
          <p:cNvPr id="150" name="Retângulo 149">
            <a:extLst>
              <a:ext uri="{FF2B5EF4-FFF2-40B4-BE49-F238E27FC236}">
                <a16:creationId xmlns:a16="http://schemas.microsoft.com/office/drawing/2014/main" id="{43F9587F-7185-EE40-A1CA-EBD477694D15}"/>
              </a:ext>
            </a:extLst>
          </p:cNvPr>
          <p:cNvSpPr/>
          <p:nvPr/>
        </p:nvSpPr>
        <p:spPr>
          <a:xfrm>
            <a:off x="7721991" y="3150765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cxnSp>
        <p:nvCxnSpPr>
          <p:cNvPr id="152" name="Conector de Seta Reta 151">
            <a:extLst>
              <a:ext uri="{FF2B5EF4-FFF2-40B4-BE49-F238E27FC236}">
                <a16:creationId xmlns:a16="http://schemas.microsoft.com/office/drawing/2014/main" id="{8F366983-1A0E-2B4D-A6D9-D8811185F1AF}"/>
              </a:ext>
            </a:extLst>
          </p:cNvPr>
          <p:cNvCxnSpPr>
            <a:cxnSpLocks/>
            <a:stCxn id="61" idx="2"/>
            <a:endCxn id="92" idx="0"/>
          </p:cNvCxnSpPr>
          <p:nvPr/>
        </p:nvCxnSpPr>
        <p:spPr>
          <a:xfrm>
            <a:off x="6348747" y="2691988"/>
            <a:ext cx="0" cy="5381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tângulo 157">
            <a:extLst>
              <a:ext uri="{FF2B5EF4-FFF2-40B4-BE49-F238E27FC236}">
                <a16:creationId xmlns:a16="http://schemas.microsoft.com/office/drawing/2014/main" id="{0D5D65CB-36B3-774B-8C48-919C8F5D5D41}"/>
              </a:ext>
            </a:extLst>
          </p:cNvPr>
          <p:cNvSpPr/>
          <p:nvPr/>
        </p:nvSpPr>
        <p:spPr>
          <a:xfrm>
            <a:off x="4817522" y="2096689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cxnSp>
        <p:nvCxnSpPr>
          <p:cNvPr id="160" name="Conector de Seta Reta 159">
            <a:extLst>
              <a:ext uri="{FF2B5EF4-FFF2-40B4-BE49-F238E27FC236}">
                <a16:creationId xmlns:a16="http://schemas.microsoft.com/office/drawing/2014/main" id="{4865E7EC-2947-EC4F-866E-66EB97EA3C83}"/>
              </a:ext>
            </a:extLst>
          </p:cNvPr>
          <p:cNvCxnSpPr>
            <a:cxnSpLocks/>
            <a:stCxn id="73" idx="2"/>
            <a:endCxn id="61" idx="0"/>
          </p:cNvCxnSpPr>
          <p:nvPr/>
        </p:nvCxnSpPr>
        <p:spPr>
          <a:xfrm flipH="1">
            <a:off x="6348747" y="1621470"/>
            <a:ext cx="664535" cy="475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de Seta Reta 160">
            <a:extLst>
              <a:ext uri="{FF2B5EF4-FFF2-40B4-BE49-F238E27FC236}">
                <a16:creationId xmlns:a16="http://schemas.microsoft.com/office/drawing/2014/main" id="{132AF3A0-04D4-F84F-A4F4-83383AE861CB}"/>
              </a:ext>
            </a:extLst>
          </p:cNvPr>
          <p:cNvCxnSpPr>
            <a:cxnSpLocks/>
            <a:stCxn id="73" idx="2"/>
            <a:endCxn id="68" idx="0"/>
          </p:cNvCxnSpPr>
          <p:nvPr/>
        </p:nvCxnSpPr>
        <p:spPr>
          <a:xfrm>
            <a:off x="7013282" y="1621470"/>
            <a:ext cx="916835" cy="4849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Retângulo 166">
            <a:extLst>
              <a:ext uri="{FF2B5EF4-FFF2-40B4-BE49-F238E27FC236}">
                <a16:creationId xmlns:a16="http://schemas.microsoft.com/office/drawing/2014/main" id="{35825600-56EA-A74E-9C9D-07FCFDD212A6}"/>
              </a:ext>
            </a:extLst>
          </p:cNvPr>
          <p:cNvSpPr/>
          <p:nvPr/>
        </p:nvSpPr>
        <p:spPr>
          <a:xfrm>
            <a:off x="8024417" y="5544246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sp>
        <p:nvSpPr>
          <p:cNvPr id="169" name="Retângulo 168">
            <a:extLst>
              <a:ext uri="{FF2B5EF4-FFF2-40B4-BE49-F238E27FC236}">
                <a16:creationId xmlns:a16="http://schemas.microsoft.com/office/drawing/2014/main" id="{CA12E03C-A87C-CB44-ACC2-3BC977649150}"/>
              </a:ext>
            </a:extLst>
          </p:cNvPr>
          <p:cNvSpPr/>
          <p:nvPr/>
        </p:nvSpPr>
        <p:spPr>
          <a:xfrm>
            <a:off x="8101233" y="896529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sp>
        <p:nvSpPr>
          <p:cNvPr id="170" name="Retângulo 169">
            <a:extLst>
              <a:ext uri="{FF2B5EF4-FFF2-40B4-BE49-F238E27FC236}">
                <a16:creationId xmlns:a16="http://schemas.microsoft.com/office/drawing/2014/main" id="{D5062140-27FF-9049-A8F0-F145DDB30A52}"/>
              </a:ext>
            </a:extLst>
          </p:cNvPr>
          <p:cNvSpPr/>
          <p:nvPr/>
        </p:nvSpPr>
        <p:spPr>
          <a:xfrm>
            <a:off x="8658438" y="2091549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cxnSp>
        <p:nvCxnSpPr>
          <p:cNvPr id="172" name="Conector de Seta Reta 171">
            <a:extLst>
              <a:ext uri="{FF2B5EF4-FFF2-40B4-BE49-F238E27FC236}">
                <a16:creationId xmlns:a16="http://schemas.microsoft.com/office/drawing/2014/main" id="{29A1191E-5C16-C04C-939D-89250D366939}"/>
              </a:ext>
            </a:extLst>
          </p:cNvPr>
          <p:cNvCxnSpPr>
            <a:cxnSpLocks/>
            <a:stCxn id="84" idx="2"/>
            <a:endCxn id="185" idx="0"/>
          </p:cNvCxnSpPr>
          <p:nvPr/>
        </p:nvCxnSpPr>
        <p:spPr>
          <a:xfrm>
            <a:off x="1046530" y="2689090"/>
            <a:ext cx="3018401" cy="5487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Retângulo 184">
            <a:extLst>
              <a:ext uri="{FF2B5EF4-FFF2-40B4-BE49-F238E27FC236}">
                <a16:creationId xmlns:a16="http://schemas.microsoft.com/office/drawing/2014/main" id="{075E1ED8-ACF8-8247-96A1-3B522F963BEE}"/>
              </a:ext>
            </a:extLst>
          </p:cNvPr>
          <p:cNvSpPr/>
          <p:nvPr/>
        </p:nvSpPr>
        <p:spPr>
          <a:xfrm>
            <a:off x="3400396" y="3237864"/>
            <a:ext cx="1329070" cy="59533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0" name="Retângulo 189">
            <a:extLst>
              <a:ext uri="{FF2B5EF4-FFF2-40B4-BE49-F238E27FC236}">
                <a16:creationId xmlns:a16="http://schemas.microsoft.com/office/drawing/2014/main" id="{4700BE3D-2F8D-2742-8ADB-6FB841C764B8}"/>
              </a:ext>
            </a:extLst>
          </p:cNvPr>
          <p:cNvSpPr/>
          <p:nvPr/>
        </p:nvSpPr>
        <p:spPr>
          <a:xfrm>
            <a:off x="4858985" y="3258180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cxnSp>
        <p:nvCxnSpPr>
          <p:cNvPr id="191" name="Conector de Seta Reta 190">
            <a:extLst>
              <a:ext uri="{FF2B5EF4-FFF2-40B4-BE49-F238E27FC236}">
                <a16:creationId xmlns:a16="http://schemas.microsoft.com/office/drawing/2014/main" id="{D57B70E2-08B1-6F44-8175-B2F411816434}"/>
              </a:ext>
            </a:extLst>
          </p:cNvPr>
          <p:cNvCxnSpPr>
            <a:cxnSpLocks/>
            <a:stCxn id="64" idx="2"/>
            <a:endCxn id="92" idx="0"/>
          </p:cNvCxnSpPr>
          <p:nvPr/>
        </p:nvCxnSpPr>
        <p:spPr>
          <a:xfrm>
            <a:off x="4064931" y="2694308"/>
            <a:ext cx="2283816" cy="535795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BFD09215-4D31-6540-8992-B787258E3C3A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2587101" y="2694308"/>
            <a:ext cx="1477830" cy="60236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de Seta Reta 197">
            <a:extLst>
              <a:ext uri="{FF2B5EF4-FFF2-40B4-BE49-F238E27FC236}">
                <a16:creationId xmlns:a16="http://schemas.microsoft.com/office/drawing/2014/main" id="{5C47DFD3-9805-F243-A2E2-16242AAB1AB9}"/>
              </a:ext>
            </a:extLst>
          </p:cNvPr>
          <p:cNvCxnSpPr>
            <a:cxnSpLocks/>
            <a:stCxn id="64" idx="2"/>
            <a:endCxn id="185" idx="0"/>
          </p:cNvCxnSpPr>
          <p:nvPr/>
        </p:nvCxnSpPr>
        <p:spPr>
          <a:xfrm>
            <a:off x="4064931" y="2694308"/>
            <a:ext cx="0" cy="54355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de Seta Reta 200">
            <a:extLst>
              <a:ext uri="{FF2B5EF4-FFF2-40B4-BE49-F238E27FC236}">
                <a16:creationId xmlns:a16="http://schemas.microsoft.com/office/drawing/2014/main" id="{8DD3EF6C-6239-8C42-AEA7-809EF459E48F}"/>
              </a:ext>
            </a:extLst>
          </p:cNvPr>
          <p:cNvCxnSpPr>
            <a:cxnSpLocks/>
            <a:stCxn id="68" idx="2"/>
            <a:endCxn id="185" idx="0"/>
          </p:cNvCxnSpPr>
          <p:nvPr/>
        </p:nvCxnSpPr>
        <p:spPr>
          <a:xfrm flipH="1">
            <a:off x="4064931" y="2701737"/>
            <a:ext cx="3865186" cy="536127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de Seta Reta 205">
            <a:extLst>
              <a:ext uri="{FF2B5EF4-FFF2-40B4-BE49-F238E27FC236}">
                <a16:creationId xmlns:a16="http://schemas.microsoft.com/office/drawing/2014/main" id="{99C9D06E-6437-7047-B323-0E88C365A99F}"/>
              </a:ext>
            </a:extLst>
          </p:cNvPr>
          <p:cNvCxnSpPr>
            <a:cxnSpLocks/>
            <a:stCxn id="68" idx="2"/>
            <a:endCxn id="92" idx="0"/>
          </p:cNvCxnSpPr>
          <p:nvPr/>
        </p:nvCxnSpPr>
        <p:spPr>
          <a:xfrm flipH="1">
            <a:off x="6348747" y="2701737"/>
            <a:ext cx="1581370" cy="52836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877E4ACD-638D-A54D-8FC3-4852FA7E82A9}"/>
                  </a:ext>
                </a:extLst>
              </p:cNvPr>
              <p:cNvSpPr txBox="1"/>
              <p:nvPr/>
            </p:nvSpPr>
            <p:spPr>
              <a:xfrm>
                <a:off x="1838226" y="3283512"/>
                <a:ext cx="147758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00" dirty="0"/>
                  <a:t>Medida  Avaliada 2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300" b="1" i="1" smtClean="0">
                        <a:latin typeface="Cambria Math" panose="02040503050406030204" pitchFamily="18" charset="0"/>
                      </a:rPr>
                      <m:t>𝒂𝒎</m:t>
                    </m:r>
                  </m:oMath>
                </a14:m>
                <a:r>
                  <a:rPr lang="pt-BR" sz="1300" b="1" dirty="0"/>
                  <a:t>2</a:t>
                </a:r>
              </a:p>
            </p:txBody>
          </p:sp>
        </mc:Choice>
        <mc:Fallback xmlns="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877E4ACD-638D-A54D-8FC3-4852FA7E8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226" y="3283512"/>
                <a:ext cx="1477584" cy="492443"/>
              </a:xfrm>
              <a:prstGeom prst="rect">
                <a:avLst/>
              </a:prstGeom>
              <a:blipFill>
                <a:blip r:embed="rId15"/>
                <a:stretch>
                  <a:fillRect t="-2564" b="-102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AE02C2E7-CE0B-3C47-BFBB-B5158601F803}"/>
                  </a:ext>
                </a:extLst>
              </p:cNvPr>
              <p:cNvSpPr txBox="1"/>
              <p:nvPr/>
            </p:nvSpPr>
            <p:spPr>
              <a:xfrm>
                <a:off x="3325144" y="3262893"/>
                <a:ext cx="147758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00" dirty="0"/>
                  <a:t>Medida  Avaliada 3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300" b="1" i="1" smtClean="0">
                        <a:latin typeface="Cambria Math" panose="02040503050406030204" pitchFamily="18" charset="0"/>
                      </a:rPr>
                      <m:t>𝒂𝒎</m:t>
                    </m:r>
                  </m:oMath>
                </a14:m>
                <a:r>
                  <a:rPr lang="pt-BR" sz="1300" b="1" dirty="0"/>
                  <a:t>3</a:t>
                </a:r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AE02C2E7-CE0B-3C47-BFBB-B5158601F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144" y="3262893"/>
                <a:ext cx="1477584" cy="492443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C1B06F24-91DF-F646-97E1-4660A46C7A5F}"/>
                  </a:ext>
                </a:extLst>
              </p:cNvPr>
              <p:cNvSpPr txBox="1"/>
              <p:nvPr/>
            </p:nvSpPr>
            <p:spPr>
              <a:xfrm>
                <a:off x="5639025" y="3298381"/>
                <a:ext cx="143911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00" dirty="0"/>
                  <a:t>Medida Avaliada 4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300" b="1" i="1" smtClean="0">
                        <a:latin typeface="Cambria Math" panose="02040503050406030204" pitchFamily="18" charset="0"/>
                      </a:rPr>
                      <m:t>𝒂𝒎</m:t>
                    </m:r>
                  </m:oMath>
                </a14:m>
                <a:r>
                  <a:rPr lang="pt-BR" sz="1300" b="1" dirty="0"/>
                  <a:t>4</a:t>
                </a:r>
              </a:p>
            </p:txBody>
          </p:sp>
        </mc:Choice>
        <mc:Fallback xmlns="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C1B06F24-91DF-F646-97E1-4660A46C7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025" y="3298381"/>
                <a:ext cx="1439112" cy="492443"/>
              </a:xfrm>
              <a:prstGeom prst="rect">
                <a:avLst/>
              </a:prstGeom>
              <a:blipFill>
                <a:blip r:embed="rId17"/>
                <a:stretch>
                  <a:fillRect l="-885" b="-102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tângulo 97">
            <a:extLst>
              <a:ext uri="{FF2B5EF4-FFF2-40B4-BE49-F238E27FC236}">
                <a16:creationId xmlns:a16="http://schemas.microsoft.com/office/drawing/2014/main" id="{2A63477F-3F35-1B44-87CB-C85712D56C97}"/>
              </a:ext>
            </a:extLst>
          </p:cNvPr>
          <p:cNvSpPr/>
          <p:nvPr/>
        </p:nvSpPr>
        <p:spPr>
          <a:xfrm>
            <a:off x="162034" y="4193948"/>
            <a:ext cx="1768993" cy="720349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59666A4F-14C7-DC43-9D12-EC17208E269E}"/>
              </a:ext>
            </a:extLst>
          </p:cNvPr>
          <p:cNvSpPr/>
          <p:nvPr/>
        </p:nvSpPr>
        <p:spPr>
          <a:xfrm>
            <a:off x="4218905" y="4202501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7D448D3E-3697-164A-95B0-D81F7DC90214}"/>
              </a:ext>
            </a:extLst>
          </p:cNvPr>
          <p:cNvSpPr/>
          <p:nvPr/>
        </p:nvSpPr>
        <p:spPr>
          <a:xfrm>
            <a:off x="2086306" y="4196053"/>
            <a:ext cx="1768993" cy="720349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46" name="Retângulo 145">
            <a:extLst>
              <a:ext uri="{FF2B5EF4-FFF2-40B4-BE49-F238E27FC236}">
                <a16:creationId xmlns:a16="http://schemas.microsoft.com/office/drawing/2014/main" id="{5CC4E1C8-987C-4E4C-A5E5-5B74266C4CF9}"/>
              </a:ext>
            </a:extLst>
          </p:cNvPr>
          <p:cNvSpPr/>
          <p:nvPr/>
        </p:nvSpPr>
        <p:spPr>
          <a:xfrm>
            <a:off x="7722945" y="4160671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cxnSp>
        <p:nvCxnSpPr>
          <p:cNvPr id="147" name="Conector de Seta Reta 146">
            <a:extLst>
              <a:ext uri="{FF2B5EF4-FFF2-40B4-BE49-F238E27FC236}">
                <a16:creationId xmlns:a16="http://schemas.microsoft.com/office/drawing/2014/main" id="{6B9C5FC3-F150-FA46-9BE6-D26CE78AB1DD}"/>
              </a:ext>
            </a:extLst>
          </p:cNvPr>
          <p:cNvCxnSpPr>
            <a:cxnSpLocks/>
            <a:stCxn id="8" idx="2"/>
            <a:endCxn id="98" idx="0"/>
          </p:cNvCxnSpPr>
          <p:nvPr/>
        </p:nvCxnSpPr>
        <p:spPr>
          <a:xfrm>
            <a:off x="1046530" y="3840560"/>
            <a:ext cx="1" cy="353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de Seta Reta 147">
            <a:extLst>
              <a:ext uri="{FF2B5EF4-FFF2-40B4-BE49-F238E27FC236}">
                <a16:creationId xmlns:a16="http://schemas.microsoft.com/office/drawing/2014/main" id="{12BB2E1B-346C-CA41-9BAE-4FD8CCA2FC22}"/>
              </a:ext>
            </a:extLst>
          </p:cNvPr>
          <p:cNvCxnSpPr>
            <a:cxnSpLocks/>
            <a:stCxn id="77" idx="2"/>
            <a:endCxn id="136" idx="0"/>
          </p:cNvCxnSpPr>
          <p:nvPr/>
        </p:nvCxnSpPr>
        <p:spPr>
          <a:xfrm>
            <a:off x="2555730" y="3855687"/>
            <a:ext cx="415073" cy="3403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de Seta Reta 150">
            <a:extLst>
              <a:ext uri="{FF2B5EF4-FFF2-40B4-BE49-F238E27FC236}">
                <a16:creationId xmlns:a16="http://schemas.microsoft.com/office/drawing/2014/main" id="{87746405-214E-5B4D-A360-3CA24E420925}"/>
              </a:ext>
            </a:extLst>
          </p:cNvPr>
          <p:cNvCxnSpPr>
            <a:cxnSpLocks/>
            <a:stCxn id="92" idx="2"/>
            <a:endCxn id="142" idx="0"/>
          </p:cNvCxnSpPr>
          <p:nvPr/>
        </p:nvCxnSpPr>
        <p:spPr>
          <a:xfrm>
            <a:off x="6348747" y="3825433"/>
            <a:ext cx="2420" cy="372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7E502EF-D5E5-2B46-A631-7056809840DC}"/>
                  </a:ext>
                </a:extLst>
              </p:cNvPr>
              <p:cNvSpPr/>
              <p:nvPr/>
            </p:nvSpPr>
            <p:spPr>
              <a:xfrm>
                <a:off x="3571700" y="789695"/>
                <a:ext cx="44345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7E502EF-D5E5-2B46-A631-705680984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700" y="789695"/>
                <a:ext cx="4434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83CAD383-0C30-6446-B488-9B930220AEC0}"/>
                  </a:ext>
                </a:extLst>
              </p:cNvPr>
              <p:cNvSpPr/>
              <p:nvPr/>
            </p:nvSpPr>
            <p:spPr>
              <a:xfrm>
                <a:off x="766436" y="1735428"/>
                <a:ext cx="58932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1.1</m:t>
                          </m:r>
                        </m:sub>
                      </m:sSub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83CAD383-0C30-6446-B488-9B930220A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36" y="1735428"/>
                <a:ext cx="589329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2331442A-1B1E-6642-800D-A8E9F3802722}"/>
                  </a:ext>
                </a:extLst>
              </p:cNvPr>
              <p:cNvSpPr/>
              <p:nvPr/>
            </p:nvSpPr>
            <p:spPr>
              <a:xfrm>
                <a:off x="5603363" y="789695"/>
                <a:ext cx="44672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2331442A-1B1E-6642-800D-A8E9F3802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363" y="789695"/>
                <a:ext cx="446725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541E7E33-AE5D-2349-B84D-CB2BB212D41E}"/>
                  </a:ext>
                </a:extLst>
              </p:cNvPr>
              <p:cNvSpPr/>
              <p:nvPr/>
            </p:nvSpPr>
            <p:spPr>
              <a:xfrm>
                <a:off x="3566590" y="1735428"/>
                <a:ext cx="58932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1.3</m:t>
                          </m:r>
                        </m:sub>
                      </m:sSub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541E7E33-AE5D-2349-B84D-CB2BB212D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590" y="1735428"/>
                <a:ext cx="589329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C1F4EA69-C9A3-3A4F-A357-FBBC9AA5EEE7}"/>
                  </a:ext>
                </a:extLst>
              </p:cNvPr>
              <p:cNvSpPr/>
              <p:nvPr/>
            </p:nvSpPr>
            <p:spPr>
              <a:xfrm>
                <a:off x="1999109" y="1735428"/>
                <a:ext cx="58932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1.2</m:t>
                          </m:r>
                        </m:sub>
                      </m:sSub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C1F4EA69-C9A3-3A4F-A357-FBBC9AA5E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109" y="1735428"/>
                <a:ext cx="589329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7EE5B4A0-14AD-D440-8CB1-B771C4D94604}"/>
                  </a:ext>
                </a:extLst>
              </p:cNvPr>
              <p:cNvSpPr/>
              <p:nvPr/>
            </p:nvSpPr>
            <p:spPr>
              <a:xfrm>
                <a:off x="5906139" y="1735428"/>
                <a:ext cx="5925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2.1</m:t>
                          </m:r>
                        </m:sub>
                      </m:sSub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7EE5B4A0-14AD-D440-8CB1-B771C4D94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139" y="1735428"/>
                <a:ext cx="592598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tângulo 106">
                <a:extLst>
                  <a:ext uri="{FF2B5EF4-FFF2-40B4-BE49-F238E27FC236}">
                    <a16:creationId xmlns:a16="http://schemas.microsoft.com/office/drawing/2014/main" id="{486277EE-C98E-C941-A57C-1A55FB9FBBB1}"/>
                  </a:ext>
                </a:extLst>
              </p:cNvPr>
              <p:cNvSpPr/>
              <p:nvPr/>
            </p:nvSpPr>
            <p:spPr>
              <a:xfrm>
                <a:off x="7569444" y="1735428"/>
                <a:ext cx="5925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2.2</m:t>
                          </m:r>
                        </m:sub>
                      </m:sSub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07" name="Retângulo 106">
                <a:extLst>
                  <a:ext uri="{FF2B5EF4-FFF2-40B4-BE49-F238E27FC236}">
                    <a16:creationId xmlns:a16="http://schemas.microsoft.com/office/drawing/2014/main" id="{486277EE-C98E-C941-A57C-1A55FB9FB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444" y="1735428"/>
                <a:ext cx="592598" cy="26161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6D958978-DF8B-3045-A863-0A355D53682D}"/>
                  </a:ext>
                </a:extLst>
              </p:cNvPr>
              <p:cNvSpPr/>
              <p:nvPr/>
            </p:nvSpPr>
            <p:spPr>
              <a:xfrm>
                <a:off x="1056983" y="2679575"/>
                <a:ext cx="66011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𝑎𝑚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1.1</m:t>
                          </m:r>
                        </m:sub>
                      </m:sSub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6D958978-DF8B-3045-A863-0A355D536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83" y="2679575"/>
                <a:ext cx="660117" cy="2616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>
                <a:extLst>
                  <a:ext uri="{FF2B5EF4-FFF2-40B4-BE49-F238E27FC236}">
                    <a16:creationId xmlns:a16="http://schemas.microsoft.com/office/drawing/2014/main" id="{AFBDE198-D49B-B142-9C7D-0DD0F9310B15}"/>
                  </a:ext>
                </a:extLst>
              </p:cNvPr>
              <p:cNvSpPr/>
              <p:nvPr/>
            </p:nvSpPr>
            <p:spPr>
              <a:xfrm>
                <a:off x="1385896" y="2979513"/>
                <a:ext cx="66338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𝑎𝑚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2.1</m:t>
                          </m:r>
                        </m:sub>
                      </m:sSub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10" name="Retângulo 109">
                <a:extLst>
                  <a:ext uri="{FF2B5EF4-FFF2-40B4-BE49-F238E27FC236}">
                    <a16:creationId xmlns:a16="http://schemas.microsoft.com/office/drawing/2014/main" id="{AFBDE198-D49B-B142-9C7D-0DD0F9310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96" y="2979513"/>
                <a:ext cx="663387" cy="26161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ângulo 110">
                <a:extLst>
                  <a:ext uri="{FF2B5EF4-FFF2-40B4-BE49-F238E27FC236}">
                    <a16:creationId xmlns:a16="http://schemas.microsoft.com/office/drawing/2014/main" id="{0D6B5F4C-228E-2F44-8AA4-7019F822C3BC}"/>
                  </a:ext>
                </a:extLst>
              </p:cNvPr>
              <p:cNvSpPr/>
              <p:nvPr/>
            </p:nvSpPr>
            <p:spPr>
              <a:xfrm>
                <a:off x="2511782" y="2661909"/>
                <a:ext cx="66338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𝑎𝑚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2.2</m:t>
                          </m:r>
                        </m:sub>
                      </m:sSub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11" name="Retângulo 110">
                <a:extLst>
                  <a:ext uri="{FF2B5EF4-FFF2-40B4-BE49-F238E27FC236}">
                    <a16:creationId xmlns:a16="http://schemas.microsoft.com/office/drawing/2014/main" id="{0D6B5F4C-228E-2F44-8AA4-7019F822C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782" y="2661909"/>
                <a:ext cx="663387" cy="26161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3925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aixaDeTexto 144">
                <a:extLst>
                  <a:ext uri="{FF2B5EF4-FFF2-40B4-BE49-F238E27FC236}">
                    <a16:creationId xmlns:a16="http://schemas.microsoft.com/office/drawing/2014/main" id="{2D5DB3FD-D8B0-C546-9DB6-E78E2F8A5296}"/>
                  </a:ext>
                </a:extLst>
              </p:cNvPr>
              <p:cNvSpPr txBox="1"/>
              <p:nvPr/>
            </p:nvSpPr>
            <p:spPr>
              <a:xfrm>
                <a:off x="5887458" y="4188217"/>
                <a:ext cx="1894686" cy="758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00" dirty="0"/>
                  <a:t>Interpretation </a:t>
                </a:r>
                <a:r>
                  <a:rPr lang="pt-BR" sz="1300" dirty="0" err="1"/>
                  <a:t>Function</a:t>
                </a:r>
                <a:r>
                  <a:rPr lang="pt-BR" sz="1300" dirty="0"/>
                  <a:t> 4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13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3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1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GB" sz="13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pt-B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300" b="1" i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b>
                                  <m:r>
                                    <a:rPr lang="en-US" sz="1300" b="1" i="1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pt-B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1" i="0" smtClean="0">
                                      <a:latin typeface="Cambria Math" panose="02040503050406030204" pitchFamily="18" charset="0"/>
                                    </a:rPr>
                                    <m:t>𝐈𝐅</m:t>
                                  </m:r>
                                </m:e>
                                <m:sub>
                                  <m:r>
                                    <a:rPr lang="en-US" sz="13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GB" sz="1300">
                              <a:latin typeface="Cambria Math" panose="02040503050406030204" pitchFamily="18" charset="0"/>
                            </a:rPr>
                            <m:t>T</m:t>
                          </m:r>
                          <m:sSub>
                            <m:sSubPr>
                              <m:ctrlPr>
                                <a:rPr lang="pt-BR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300" b="1" i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en-US" sz="13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300" dirty="0"/>
              </a:p>
            </p:txBody>
          </p:sp>
        </mc:Choice>
        <mc:Fallback xmlns="">
          <p:sp>
            <p:nvSpPr>
              <p:cNvPr id="145" name="CaixaDeTexto 144">
                <a:extLst>
                  <a:ext uri="{FF2B5EF4-FFF2-40B4-BE49-F238E27FC236}">
                    <a16:creationId xmlns:a16="http://schemas.microsoft.com/office/drawing/2014/main" id="{2D5DB3FD-D8B0-C546-9DB6-E78E2F8A5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458" y="4188217"/>
                <a:ext cx="1894686" cy="758862"/>
              </a:xfrm>
              <a:prstGeom prst="rect">
                <a:avLst/>
              </a:prstGeom>
              <a:blipFill>
                <a:blip r:embed="rId3"/>
                <a:stretch>
                  <a:fillRect t="-8197" b="-31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etângulo 141">
            <a:extLst>
              <a:ext uri="{FF2B5EF4-FFF2-40B4-BE49-F238E27FC236}">
                <a16:creationId xmlns:a16="http://schemas.microsoft.com/office/drawing/2014/main" id="{A19C4A19-8F5F-684B-9363-C7918E9837D6}"/>
              </a:ext>
            </a:extLst>
          </p:cNvPr>
          <p:cNvSpPr/>
          <p:nvPr/>
        </p:nvSpPr>
        <p:spPr>
          <a:xfrm>
            <a:off x="5841906" y="4197928"/>
            <a:ext cx="1945892" cy="720349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aixaDeTexto 136">
                <a:extLst>
                  <a:ext uri="{FF2B5EF4-FFF2-40B4-BE49-F238E27FC236}">
                    <a16:creationId xmlns:a16="http://schemas.microsoft.com/office/drawing/2014/main" id="{C24ECE7A-F9C4-D842-B1D0-81028087A5A0}"/>
                  </a:ext>
                </a:extLst>
              </p:cNvPr>
              <p:cNvSpPr txBox="1"/>
              <p:nvPr/>
            </p:nvSpPr>
            <p:spPr>
              <a:xfrm>
                <a:off x="2507094" y="4175191"/>
                <a:ext cx="1894686" cy="758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00" dirty="0"/>
                  <a:t>Interpretation </a:t>
                </a:r>
                <a:r>
                  <a:rPr lang="pt-BR" sz="1300" dirty="0" err="1"/>
                  <a:t>Function</a:t>
                </a:r>
                <a:r>
                  <a:rPr lang="pt-BR" sz="1300" dirty="0"/>
                  <a:t> 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13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3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1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GB" sz="13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pt-B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300" b="1" i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b>
                                  <m:r>
                                    <a:rPr lang="en-US" sz="13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pt-B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1" i="0" smtClean="0">
                                      <a:latin typeface="Cambria Math" panose="02040503050406030204" pitchFamily="18" charset="0"/>
                                    </a:rPr>
                                    <m:t>𝐈𝐅</m:t>
                                  </m:r>
                                </m:e>
                                <m:sub>
                                  <m:r>
                                    <a:rPr lang="en-US" sz="13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GB" sz="1300">
                              <a:latin typeface="Cambria Math" panose="02040503050406030204" pitchFamily="18" charset="0"/>
                            </a:rPr>
                            <m:t>T</m:t>
                          </m:r>
                          <m:sSub>
                            <m:sSubPr>
                              <m:ctrlPr>
                                <a:rPr lang="pt-BR" sz="13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300" b="1" i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en-US" sz="13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300" dirty="0"/>
              </a:p>
            </p:txBody>
          </p:sp>
        </mc:Choice>
        <mc:Fallback xmlns="">
          <p:sp>
            <p:nvSpPr>
              <p:cNvPr id="137" name="CaixaDeTexto 136">
                <a:extLst>
                  <a:ext uri="{FF2B5EF4-FFF2-40B4-BE49-F238E27FC236}">
                    <a16:creationId xmlns:a16="http://schemas.microsoft.com/office/drawing/2014/main" id="{C24ECE7A-F9C4-D842-B1D0-81028087A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094" y="4175191"/>
                <a:ext cx="1894686" cy="758862"/>
              </a:xfrm>
              <a:prstGeom prst="rect">
                <a:avLst/>
              </a:prstGeom>
              <a:blipFill>
                <a:blip r:embed="rId4"/>
                <a:stretch>
                  <a:fillRect t="-8197" r="-667" b="-327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aixaDeTexto 104">
                <a:extLst>
                  <a:ext uri="{FF2B5EF4-FFF2-40B4-BE49-F238E27FC236}">
                    <a16:creationId xmlns:a16="http://schemas.microsoft.com/office/drawing/2014/main" id="{515A487B-A041-124B-84F1-4CBF76D0D083}"/>
                  </a:ext>
                </a:extLst>
              </p:cNvPr>
              <p:cNvSpPr txBox="1"/>
              <p:nvPr/>
            </p:nvSpPr>
            <p:spPr>
              <a:xfrm>
                <a:off x="214834" y="4195388"/>
                <a:ext cx="1894686" cy="758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00" dirty="0"/>
                  <a:t>Interpretation </a:t>
                </a:r>
                <a:r>
                  <a:rPr lang="pt-BR" sz="1300" dirty="0" err="1"/>
                  <a:t>Function</a:t>
                </a:r>
                <a:r>
                  <a:rPr lang="pt-BR" sz="1300" dirty="0"/>
                  <a:t> 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13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3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1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GB" sz="13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sSub>
                                <m:sSubPr>
                                  <m:ctrlPr>
                                    <a:rPr lang="pt-B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300" b="1" i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b>
                                  <m:r>
                                    <a:rPr lang="en-US" sz="13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pt-B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1" i="0" smtClean="0">
                                      <a:latin typeface="Cambria Math" panose="02040503050406030204" pitchFamily="18" charset="0"/>
                                    </a:rPr>
                                    <m:t>𝐈𝐅</m:t>
                                  </m:r>
                                </m:e>
                                <m:sub>
                                  <m:r>
                                    <a:rPr lang="en-US" sz="13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GB" sz="1300">
                              <a:latin typeface="Cambria Math" panose="02040503050406030204" pitchFamily="18" charset="0"/>
                            </a:rPr>
                            <m:t>T</m:t>
                          </m:r>
                          <m:sSub>
                            <m:sSubPr>
                              <m:ctrlPr>
                                <a:rPr lang="pt-BR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300" b="1" i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en-US" sz="13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300" dirty="0"/>
              </a:p>
            </p:txBody>
          </p:sp>
        </mc:Choice>
        <mc:Fallback xmlns="">
          <p:sp>
            <p:nvSpPr>
              <p:cNvPr id="105" name="CaixaDeTexto 104">
                <a:extLst>
                  <a:ext uri="{FF2B5EF4-FFF2-40B4-BE49-F238E27FC236}">
                    <a16:creationId xmlns:a16="http://schemas.microsoft.com/office/drawing/2014/main" id="{515A487B-A041-124B-84F1-4CBF76D0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34" y="4195388"/>
                <a:ext cx="1894686" cy="758862"/>
              </a:xfrm>
              <a:prstGeom prst="rect">
                <a:avLst/>
              </a:prstGeom>
              <a:blipFill>
                <a:blip r:embed="rId5"/>
                <a:stretch>
                  <a:fillRect t="-9836" b="-31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etângulo 80">
            <a:extLst>
              <a:ext uri="{FF2B5EF4-FFF2-40B4-BE49-F238E27FC236}">
                <a16:creationId xmlns:a16="http://schemas.microsoft.com/office/drawing/2014/main" id="{C0BAC55F-E7A5-BE4C-BA1D-EE44ED39A34E}"/>
              </a:ext>
            </a:extLst>
          </p:cNvPr>
          <p:cNvSpPr/>
          <p:nvPr/>
        </p:nvSpPr>
        <p:spPr>
          <a:xfrm>
            <a:off x="169282" y="5353206"/>
            <a:ext cx="8847128" cy="10926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endParaRPr lang="pt-BR" sz="1300" dirty="0"/>
          </a:p>
          <a:p>
            <a:pPr algn="ctr"/>
            <a:endParaRPr lang="pt-BR" sz="1300" dirty="0"/>
          </a:p>
          <a:p>
            <a:pPr algn="ctr"/>
            <a:endParaRPr lang="pt-BR" sz="1300" dirty="0"/>
          </a:p>
          <a:p>
            <a:pPr algn="ctr"/>
            <a:endParaRPr lang="pt-BR" sz="1300" dirty="0"/>
          </a:p>
          <a:p>
            <a:pPr algn="ctr"/>
            <a:r>
              <a:rPr lang="pt-BR" sz="1300" b="1" dirty="0"/>
              <a:t>Software </a:t>
            </a:r>
            <a:r>
              <a:rPr lang="pt-BR" sz="1300" b="1" dirty="0" err="1"/>
              <a:t>Product</a:t>
            </a:r>
            <a:r>
              <a:rPr lang="pt-BR" sz="1300" b="1" dirty="0"/>
              <a:t> – </a:t>
            </a:r>
            <a:r>
              <a:rPr lang="pt-BR" sz="1300" b="1" dirty="0" err="1"/>
              <a:t>Domains</a:t>
            </a:r>
            <a:r>
              <a:rPr lang="pt-BR" sz="1300" b="1" dirty="0"/>
              <a:t> </a:t>
            </a:r>
            <a:r>
              <a:rPr lang="pt-BR" sz="1300" b="1" dirty="0" err="1"/>
              <a:t>of</a:t>
            </a:r>
            <a:r>
              <a:rPr lang="pt-BR" sz="1300" b="1" dirty="0"/>
              <a:t> </a:t>
            </a:r>
            <a:r>
              <a:rPr lang="pt-BR" sz="1300" b="1" dirty="0" err="1"/>
              <a:t>Application</a:t>
            </a:r>
            <a:r>
              <a:rPr lang="pt-BR" sz="1300" b="1" dirty="0"/>
              <a:t> ( </a:t>
            </a:r>
            <a:r>
              <a:rPr lang="pt-BR" sz="1300" b="1" dirty="0" err="1"/>
              <a:t>Source</a:t>
            </a:r>
            <a:r>
              <a:rPr lang="pt-BR" sz="1300" b="1" dirty="0"/>
              <a:t> </a:t>
            </a:r>
            <a:r>
              <a:rPr lang="pt-BR" sz="1300" b="1" dirty="0" err="1"/>
              <a:t>of</a:t>
            </a:r>
            <a:r>
              <a:rPr lang="pt-BR" sz="1300" b="1" dirty="0"/>
              <a:t> </a:t>
            </a:r>
            <a:r>
              <a:rPr lang="pt-BR" sz="1300" b="1" dirty="0" err="1"/>
              <a:t>Information</a:t>
            </a:r>
            <a:r>
              <a:rPr lang="pt-BR" sz="1300" b="1" dirty="0"/>
              <a:t> )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583BB61-604D-E648-A679-E1FEB4DB0C9B}"/>
              </a:ext>
            </a:extLst>
          </p:cNvPr>
          <p:cNvGrpSpPr/>
          <p:nvPr/>
        </p:nvGrpSpPr>
        <p:grpSpPr>
          <a:xfrm>
            <a:off x="477692" y="2093760"/>
            <a:ext cx="1329070" cy="595330"/>
            <a:chOff x="930635" y="2692861"/>
            <a:chExt cx="1329070" cy="595330"/>
          </a:xfrm>
        </p:grpSpPr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21594F2F-53E8-D44D-9A38-C069BD38BE7A}"/>
                </a:ext>
              </a:extLst>
            </p:cNvPr>
            <p:cNvSpPr/>
            <p:nvPr/>
          </p:nvSpPr>
          <p:spPr>
            <a:xfrm>
              <a:off x="930635" y="2692861"/>
              <a:ext cx="1329070" cy="595330"/>
            </a:xfrm>
            <a:prstGeom prst="rect">
              <a:avLst/>
            </a:prstGeom>
            <a:solidFill>
              <a:srgbClr val="AAAAAA"/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960FA779-7840-4B46-AEBE-7DCA658F2439}"/>
                    </a:ext>
                  </a:extLst>
                </p:cNvPr>
                <p:cNvSpPr txBox="1"/>
                <p:nvPr/>
              </p:nvSpPr>
              <p:spPr>
                <a:xfrm>
                  <a:off x="1034800" y="2751734"/>
                  <a:ext cx="1163267" cy="5075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BR" sz="1300" dirty="0" err="1"/>
                    <a:t>Sub-Charc</a:t>
                  </a:r>
                  <a:r>
                    <a:rPr lang="pt-BR" sz="1300" dirty="0"/>
                    <a:t>. 1.1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𝑸𝑪</m:t>
                            </m:r>
                            <m:r>
                              <a:rPr lang="en-US" sz="13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pt-BR" sz="1300" b="1" dirty="0"/>
                </a:p>
              </p:txBody>
            </p:sp>
          </mc:Choice>
          <mc:Fallback xmlns="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960FA779-7840-4B46-AEBE-7DCA658F24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800" y="2751734"/>
                  <a:ext cx="1163267" cy="5075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AEFFDA9B-9EDB-E84A-9E90-B1939761F8BF}"/>
              </a:ext>
            </a:extLst>
          </p:cNvPr>
          <p:cNvGrpSpPr/>
          <p:nvPr/>
        </p:nvGrpSpPr>
        <p:grpSpPr>
          <a:xfrm>
            <a:off x="338140" y="3245230"/>
            <a:ext cx="1608175" cy="595330"/>
            <a:chOff x="242443" y="3245230"/>
            <a:chExt cx="1608175" cy="59533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910B3451-848F-3048-9565-D9BB02A9B595}"/>
                </a:ext>
              </a:extLst>
            </p:cNvPr>
            <p:cNvSpPr/>
            <p:nvPr/>
          </p:nvSpPr>
          <p:spPr>
            <a:xfrm>
              <a:off x="242443" y="3245230"/>
              <a:ext cx="1608175" cy="595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A709B805-021A-5142-A298-161C4ED7F187}"/>
                    </a:ext>
                  </a:extLst>
                </p:cNvPr>
                <p:cNvSpPr txBox="1"/>
                <p:nvPr/>
              </p:nvSpPr>
              <p:spPr>
                <a:xfrm>
                  <a:off x="319608" y="3281547"/>
                  <a:ext cx="1493743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BR" sz="1300" dirty="0" err="1"/>
                    <a:t>Assesed</a:t>
                  </a:r>
                  <a:r>
                    <a:rPr lang="pt-BR" sz="1300" dirty="0"/>
                    <a:t> </a:t>
                  </a:r>
                  <a:r>
                    <a:rPr lang="pt-BR" sz="1300" dirty="0" err="1"/>
                    <a:t>Measure</a:t>
                  </a:r>
                  <a:r>
                    <a:rPr lang="pt-BR" sz="1300" dirty="0"/>
                    <a:t> 1</a:t>
                  </a:r>
                </a:p>
                <a:p>
                  <a:pPr algn="ctr"/>
                  <a:r>
                    <a:rPr lang="en-US" sz="1300" b="1" dirty="0"/>
                    <a:t>a</a:t>
                  </a:r>
                  <a14:m>
                    <m:oMath xmlns:m="http://schemas.openxmlformats.org/officeDocument/2006/math"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r>
                    <a:rPr lang="pt-BR" sz="1300" b="1" dirty="0"/>
                    <a:t>1</a:t>
                  </a:r>
                </a:p>
              </p:txBody>
            </p:sp>
          </mc:Choice>
          <mc:Fallback xmlns=""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A709B805-021A-5142-A298-161C4ED7F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608" y="3281547"/>
                  <a:ext cx="1493743" cy="492443"/>
                </a:xfrm>
                <a:prstGeom prst="rect">
                  <a:avLst/>
                </a:prstGeom>
                <a:blipFill>
                  <a:blip r:embed="rId7"/>
                  <a:stretch>
                    <a:fillRect t="-2500" b="-1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Retângulo 88">
            <a:extLst>
              <a:ext uri="{FF2B5EF4-FFF2-40B4-BE49-F238E27FC236}">
                <a16:creationId xmlns:a16="http://schemas.microsoft.com/office/drawing/2014/main" id="{63866A73-E06B-D24D-8A57-8A427130E6FB}"/>
              </a:ext>
            </a:extLst>
          </p:cNvPr>
          <p:cNvSpPr/>
          <p:nvPr/>
        </p:nvSpPr>
        <p:spPr>
          <a:xfrm>
            <a:off x="1995825" y="1026140"/>
            <a:ext cx="1329070" cy="5953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5A47E8DF-5BE5-A445-888C-DB7171A268A7}"/>
                  </a:ext>
                </a:extLst>
              </p:cNvPr>
              <p:cNvSpPr txBox="1"/>
              <p:nvPr/>
            </p:nvSpPr>
            <p:spPr>
              <a:xfrm>
                <a:off x="2102572" y="1073583"/>
                <a:ext cx="1222964" cy="507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300" dirty="0" err="1"/>
                  <a:t>Characteristic</a:t>
                </a:r>
                <a:r>
                  <a:rPr lang="pt-BR" sz="1300" dirty="0"/>
                  <a:t> 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1300" b="1" i="1">
                              <a:latin typeface="Cambria Math" panose="02040503050406030204" pitchFamily="18" charset="0"/>
                            </a:rPr>
                            <m:t>𝑸𝑪</m:t>
                          </m:r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300" b="1" dirty="0"/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5A47E8DF-5BE5-A445-888C-DB7171A26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572" y="1073583"/>
                <a:ext cx="1222964" cy="507575"/>
              </a:xfrm>
              <a:prstGeom prst="rect">
                <a:avLst/>
              </a:prstGeom>
              <a:blipFill>
                <a:blip r:embed="rId8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Conector de Seta Reta 128">
            <a:extLst>
              <a:ext uri="{FF2B5EF4-FFF2-40B4-BE49-F238E27FC236}">
                <a16:creationId xmlns:a16="http://schemas.microsoft.com/office/drawing/2014/main" id="{CC947811-08D7-6248-8DF5-F9B549C11A42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2672692" y="2657997"/>
            <a:ext cx="10106" cy="6386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de Seta Reta 133">
            <a:extLst>
              <a:ext uri="{FF2B5EF4-FFF2-40B4-BE49-F238E27FC236}">
                <a16:creationId xmlns:a16="http://schemas.microsoft.com/office/drawing/2014/main" id="{4AA086D9-C5AC-5945-8CCF-A07EFB510C88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 flipH="1">
            <a:off x="1142227" y="1621470"/>
            <a:ext cx="1518133" cy="4722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9557300F-83C4-3146-8CF5-C5F498802D27}"/>
              </a:ext>
            </a:extLst>
          </p:cNvPr>
          <p:cNvSpPr/>
          <p:nvPr/>
        </p:nvSpPr>
        <p:spPr>
          <a:xfrm>
            <a:off x="3526758" y="68343"/>
            <a:ext cx="2848980" cy="550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4" name="Retângulo 143">
            <a:extLst>
              <a:ext uri="{FF2B5EF4-FFF2-40B4-BE49-F238E27FC236}">
                <a16:creationId xmlns:a16="http://schemas.microsoft.com/office/drawing/2014/main" id="{7C03710A-0177-4D47-876E-05610D4122EB}"/>
              </a:ext>
            </a:extLst>
          </p:cNvPr>
          <p:cNvSpPr/>
          <p:nvPr/>
        </p:nvSpPr>
        <p:spPr>
          <a:xfrm>
            <a:off x="3741630" y="48604"/>
            <a:ext cx="157344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500" b="1" dirty="0"/>
              <a:t>Software </a:t>
            </a:r>
            <a:r>
              <a:rPr lang="pt-BR" sz="1500" b="1" dirty="0" err="1"/>
              <a:t>Quality</a:t>
            </a:r>
            <a:r>
              <a:rPr lang="pt-BR" sz="1500" b="1" dirty="0"/>
              <a:t> </a:t>
            </a:r>
          </a:p>
          <a:p>
            <a:pPr algn="ctr"/>
            <a:r>
              <a:rPr lang="pt-BR" sz="1500" b="1" dirty="0" err="1"/>
              <a:t>Configuration</a:t>
            </a:r>
            <a:endParaRPr lang="pt-BR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34171C1B-43C6-E547-8323-0592D45FD9CE}"/>
                  </a:ext>
                </a:extLst>
              </p:cNvPr>
              <p:cNvSpPr/>
              <p:nvPr/>
            </p:nvSpPr>
            <p:spPr>
              <a:xfrm>
                <a:off x="5192667" y="168922"/>
                <a:ext cx="1212704" cy="362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600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GB" sz="16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6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pt-BR" sz="1600" b="1" dirty="0">
                    <a:effectLst/>
                  </a:rPr>
                  <a:t> </a:t>
                </a:r>
                <a:endParaRPr lang="pt-BR" sz="1600" b="1" dirty="0"/>
              </a:p>
            </p:txBody>
          </p:sp>
        </mc:Choice>
        <mc:Fallback xmlns="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34171C1B-43C6-E547-8323-0592D45FD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667" y="168922"/>
                <a:ext cx="1212704" cy="362279"/>
              </a:xfrm>
              <a:prstGeom prst="rect">
                <a:avLst/>
              </a:prstGeom>
              <a:blipFill>
                <a:blip r:embed="rId9"/>
                <a:stretch>
                  <a:fillRect l="-2083"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3F711B1C-AE43-B945-9644-B49C91C9A75D}"/>
              </a:ext>
            </a:extLst>
          </p:cNvPr>
          <p:cNvCxnSpPr>
            <a:cxnSpLocks/>
            <a:stCxn id="143" idx="2"/>
            <a:endCxn id="89" idx="0"/>
          </p:cNvCxnSpPr>
          <p:nvPr/>
        </p:nvCxnSpPr>
        <p:spPr>
          <a:xfrm flipH="1">
            <a:off x="2660360" y="618880"/>
            <a:ext cx="2290888" cy="4072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5FFE330F-46FA-9D49-ACD6-2963DFE46F6C}"/>
              </a:ext>
            </a:extLst>
          </p:cNvPr>
          <p:cNvGrpSpPr/>
          <p:nvPr/>
        </p:nvGrpSpPr>
        <p:grpSpPr>
          <a:xfrm>
            <a:off x="1986892" y="2091549"/>
            <a:ext cx="1329070" cy="595330"/>
            <a:chOff x="930635" y="2692861"/>
            <a:chExt cx="1329070" cy="595330"/>
          </a:xfrm>
        </p:grpSpPr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47AA22A-A0A6-7945-A424-3BE4BF31CD73}"/>
                </a:ext>
              </a:extLst>
            </p:cNvPr>
            <p:cNvSpPr/>
            <p:nvPr/>
          </p:nvSpPr>
          <p:spPr>
            <a:xfrm>
              <a:off x="930635" y="2692861"/>
              <a:ext cx="1329070" cy="595330"/>
            </a:xfrm>
            <a:prstGeom prst="rect">
              <a:avLst/>
            </a:prstGeom>
            <a:solidFill>
              <a:srgbClr val="AAAAAA"/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CaixaDeTexto 55">
                  <a:extLst>
                    <a:ext uri="{FF2B5EF4-FFF2-40B4-BE49-F238E27FC236}">
                      <a16:creationId xmlns:a16="http://schemas.microsoft.com/office/drawing/2014/main" id="{19F5961C-D116-F241-96AF-08BA9F0295A8}"/>
                    </a:ext>
                  </a:extLst>
                </p:cNvPr>
                <p:cNvSpPr txBox="1"/>
                <p:nvPr/>
              </p:nvSpPr>
              <p:spPr>
                <a:xfrm>
                  <a:off x="1034801" y="2751734"/>
                  <a:ext cx="1163268" cy="5075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BR" sz="1300" dirty="0" err="1"/>
                    <a:t>Sub-Charc</a:t>
                  </a:r>
                  <a:r>
                    <a:rPr lang="pt-BR" sz="1300" dirty="0"/>
                    <a:t>. 1.2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𝑸𝑪</m:t>
                            </m:r>
                            <m:r>
                              <a:rPr lang="en-US" sz="13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pt-BR" sz="1300" b="1" dirty="0"/>
                </a:p>
              </p:txBody>
            </p:sp>
          </mc:Choice>
          <mc:Fallback xmlns="">
            <p:sp>
              <p:nvSpPr>
                <p:cNvPr id="56" name="CaixaDeTexto 55">
                  <a:extLst>
                    <a:ext uri="{FF2B5EF4-FFF2-40B4-BE49-F238E27FC236}">
                      <a16:creationId xmlns:a16="http://schemas.microsoft.com/office/drawing/2014/main" id="{19F5961C-D116-F241-96AF-08BA9F0295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801" y="2751734"/>
                  <a:ext cx="1163268" cy="5075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0AC5146F-BEEA-E54A-9CFF-7910157D3B5D}"/>
              </a:ext>
            </a:extLst>
          </p:cNvPr>
          <p:cNvGrpSpPr/>
          <p:nvPr/>
        </p:nvGrpSpPr>
        <p:grpSpPr>
          <a:xfrm>
            <a:off x="5779909" y="2096658"/>
            <a:ext cx="1329070" cy="595330"/>
            <a:chOff x="930635" y="2692861"/>
            <a:chExt cx="1329070" cy="59533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B818F4C0-E6DD-E746-9D35-7CD6379B7DAE}"/>
                </a:ext>
              </a:extLst>
            </p:cNvPr>
            <p:cNvSpPr/>
            <p:nvPr/>
          </p:nvSpPr>
          <p:spPr>
            <a:xfrm>
              <a:off x="930635" y="2692861"/>
              <a:ext cx="1329070" cy="595330"/>
            </a:xfrm>
            <a:prstGeom prst="rect">
              <a:avLst/>
            </a:prstGeom>
            <a:solidFill>
              <a:srgbClr val="AAAAAA"/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aixaDeTexto 61">
                  <a:extLst>
                    <a:ext uri="{FF2B5EF4-FFF2-40B4-BE49-F238E27FC236}">
                      <a16:creationId xmlns:a16="http://schemas.microsoft.com/office/drawing/2014/main" id="{3B2F80EA-F9BD-6E46-9495-10C21DC0C5C5}"/>
                    </a:ext>
                  </a:extLst>
                </p:cNvPr>
                <p:cNvSpPr txBox="1"/>
                <p:nvPr/>
              </p:nvSpPr>
              <p:spPr>
                <a:xfrm>
                  <a:off x="1036885" y="2751734"/>
                  <a:ext cx="1159099" cy="5028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BR" sz="1300" dirty="0" err="1"/>
                    <a:t>Sub-Charc</a:t>
                  </a:r>
                  <a:r>
                    <a:rPr lang="pt-BR" sz="1300" dirty="0"/>
                    <a:t>. 2.1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3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𝑸𝑪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pt-BR" sz="1300" dirty="0"/>
                </a:p>
              </p:txBody>
            </p:sp>
          </mc:Choice>
          <mc:Fallback xmlns="">
            <p:sp>
              <p:nvSpPr>
                <p:cNvPr id="62" name="CaixaDeTexto 61">
                  <a:extLst>
                    <a:ext uri="{FF2B5EF4-FFF2-40B4-BE49-F238E27FC236}">
                      <a16:creationId xmlns:a16="http://schemas.microsoft.com/office/drawing/2014/main" id="{3B2F80EA-F9BD-6E46-9495-10C21DC0C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85" y="2751734"/>
                  <a:ext cx="1159099" cy="502895"/>
                </a:xfrm>
                <a:prstGeom prst="rect">
                  <a:avLst/>
                </a:prstGeom>
                <a:blipFill>
                  <a:blip r:embed="rId11"/>
                  <a:stretch>
                    <a:fillRect t="-2500" b="-25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Retângulo 63">
            <a:extLst>
              <a:ext uri="{FF2B5EF4-FFF2-40B4-BE49-F238E27FC236}">
                <a16:creationId xmlns:a16="http://schemas.microsoft.com/office/drawing/2014/main" id="{5A397C0F-88B0-784A-B608-D0D3B1606875}"/>
              </a:ext>
            </a:extLst>
          </p:cNvPr>
          <p:cNvSpPr/>
          <p:nvPr/>
        </p:nvSpPr>
        <p:spPr>
          <a:xfrm>
            <a:off x="3496093" y="2098978"/>
            <a:ext cx="1329070" cy="595330"/>
          </a:xfrm>
          <a:prstGeom prst="rect">
            <a:avLst/>
          </a:prstGeom>
          <a:solidFill>
            <a:srgbClr val="AAAAAA"/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16196932-4832-F14F-904E-ABA64B9A9815}"/>
                  </a:ext>
                </a:extLst>
              </p:cNvPr>
              <p:cNvSpPr txBox="1"/>
              <p:nvPr/>
            </p:nvSpPr>
            <p:spPr>
              <a:xfrm>
                <a:off x="3600260" y="2157851"/>
                <a:ext cx="1163267" cy="507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00" dirty="0" err="1"/>
                  <a:t>Sub-Charc</a:t>
                </a:r>
                <a:r>
                  <a:rPr lang="pt-BR" sz="1300" dirty="0"/>
                  <a:t>. 1.3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1300" b="1" i="1">
                              <a:latin typeface="Cambria Math" panose="02040503050406030204" pitchFamily="18" charset="0"/>
                            </a:rPr>
                            <m:t>𝑸𝑪</m:t>
                          </m:r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pt-BR" sz="1300" b="1" dirty="0"/>
              </a:p>
            </p:txBody>
          </p:sp>
        </mc:Choice>
        <mc:Fallback xmlns="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16196932-4832-F14F-904E-ABA64B9A9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260" y="2157851"/>
                <a:ext cx="1163267" cy="5075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Agrupar 65">
            <a:extLst>
              <a:ext uri="{FF2B5EF4-FFF2-40B4-BE49-F238E27FC236}">
                <a16:creationId xmlns:a16="http://schemas.microsoft.com/office/drawing/2014/main" id="{70992864-375B-B545-9D97-B5DCF51A0A48}"/>
              </a:ext>
            </a:extLst>
          </p:cNvPr>
          <p:cNvGrpSpPr/>
          <p:nvPr/>
        </p:nvGrpSpPr>
        <p:grpSpPr>
          <a:xfrm>
            <a:off x="7361279" y="2106407"/>
            <a:ext cx="1329070" cy="595330"/>
            <a:chOff x="930635" y="2692861"/>
            <a:chExt cx="1329070" cy="595330"/>
          </a:xfrm>
        </p:grpSpPr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D1B3AB13-0984-174A-A40D-4A15A2992FD9}"/>
                </a:ext>
              </a:extLst>
            </p:cNvPr>
            <p:cNvSpPr/>
            <p:nvPr/>
          </p:nvSpPr>
          <p:spPr>
            <a:xfrm>
              <a:off x="930635" y="2692861"/>
              <a:ext cx="1329070" cy="595330"/>
            </a:xfrm>
            <a:prstGeom prst="rect">
              <a:avLst/>
            </a:prstGeom>
            <a:solidFill>
              <a:srgbClr val="AAAAAA"/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CaixaDeTexto 68">
                  <a:extLst>
                    <a:ext uri="{FF2B5EF4-FFF2-40B4-BE49-F238E27FC236}">
                      <a16:creationId xmlns:a16="http://schemas.microsoft.com/office/drawing/2014/main" id="{F3723F18-27F4-244A-8E8E-2AB30EEA5197}"/>
                    </a:ext>
                  </a:extLst>
                </p:cNvPr>
                <p:cNvSpPr txBox="1"/>
                <p:nvPr/>
              </p:nvSpPr>
              <p:spPr>
                <a:xfrm>
                  <a:off x="1036885" y="2751734"/>
                  <a:ext cx="1159100" cy="5075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BR" sz="1300" dirty="0" err="1"/>
                    <a:t>Sub-Charc</a:t>
                  </a:r>
                  <a:r>
                    <a:rPr lang="pt-BR" sz="1300" dirty="0"/>
                    <a:t>. 2.2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𝑸𝑪</m:t>
                            </m:r>
                            <m:r>
                              <a:rPr lang="en-US" sz="13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pt-BR" sz="1300" dirty="0"/>
                </a:p>
              </p:txBody>
            </p:sp>
          </mc:Choice>
          <mc:Fallback xmlns="">
            <p:sp>
              <p:nvSpPr>
                <p:cNvPr id="69" name="CaixaDeTexto 68">
                  <a:extLst>
                    <a:ext uri="{FF2B5EF4-FFF2-40B4-BE49-F238E27FC236}">
                      <a16:creationId xmlns:a16="http://schemas.microsoft.com/office/drawing/2014/main" id="{F3723F18-27F4-244A-8E8E-2AB30EEA5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85" y="2751734"/>
                  <a:ext cx="1159100" cy="507575"/>
                </a:xfrm>
                <a:prstGeom prst="rect">
                  <a:avLst/>
                </a:prstGeom>
                <a:blipFill>
                  <a:blip r:embed="rId13"/>
                  <a:stretch>
                    <a:fillRect l="-1099" r="-1099" b="-243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6E90EF74-0390-CF4E-BA83-695959468AD5}"/>
              </a:ext>
            </a:extLst>
          </p:cNvPr>
          <p:cNvGrpSpPr/>
          <p:nvPr/>
        </p:nvGrpSpPr>
        <p:grpSpPr>
          <a:xfrm>
            <a:off x="6444444" y="1026140"/>
            <a:ext cx="1329711" cy="595330"/>
            <a:chOff x="6730711" y="1311890"/>
            <a:chExt cx="1329711" cy="595330"/>
          </a:xfrm>
        </p:grpSpPr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48B694B0-19AD-B545-B768-B16EAAE1ED7B}"/>
                </a:ext>
              </a:extLst>
            </p:cNvPr>
            <p:cNvSpPr/>
            <p:nvPr/>
          </p:nvSpPr>
          <p:spPr>
            <a:xfrm>
              <a:off x="6730711" y="1311890"/>
              <a:ext cx="1329070" cy="5953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258D137A-50F9-5749-BB9B-9961B98A8C47}"/>
                    </a:ext>
                  </a:extLst>
                </p:cNvPr>
                <p:cNvSpPr txBox="1"/>
                <p:nvPr/>
              </p:nvSpPr>
              <p:spPr>
                <a:xfrm>
                  <a:off x="6837458" y="1359333"/>
                  <a:ext cx="1222964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300" dirty="0" err="1"/>
                    <a:t>Characteristic</a:t>
                  </a:r>
                  <a:r>
                    <a:rPr lang="pt-BR" sz="1300" dirty="0"/>
                    <a:t> 2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𝑸𝑪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pt-BR" sz="1300" b="1" dirty="0"/>
                </a:p>
              </p:txBody>
            </p:sp>
          </mc:Choice>
          <mc:Fallback xmlns="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258D137A-50F9-5749-BB9B-9961B98A8C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7458" y="1359333"/>
                  <a:ext cx="1222964" cy="523092"/>
                </a:xfrm>
                <a:prstGeom prst="rect">
                  <a:avLst/>
                </a:prstGeom>
                <a:blipFill>
                  <a:blip r:embed="rId14"/>
                  <a:stretch>
                    <a:fillRect l="-104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9436FDFB-1F77-FB4B-9090-EDDD158CFA68}"/>
              </a:ext>
            </a:extLst>
          </p:cNvPr>
          <p:cNvCxnSpPr>
            <a:cxnSpLocks/>
            <a:stCxn id="89" idx="2"/>
            <a:endCxn id="55" idx="0"/>
          </p:cNvCxnSpPr>
          <p:nvPr/>
        </p:nvCxnSpPr>
        <p:spPr>
          <a:xfrm flipH="1">
            <a:off x="2651427" y="1621470"/>
            <a:ext cx="8933" cy="4700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E2BE9D31-7E73-AA47-A0E5-B4A851260787}"/>
              </a:ext>
            </a:extLst>
          </p:cNvPr>
          <p:cNvCxnSpPr>
            <a:cxnSpLocks/>
            <a:stCxn id="89" idx="2"/>
            <a:endCxn id="64" idx="0"/>
          </p:cNvCxnSpPr>
          <p:nvPr/>
        </p:nvCxnSpPr>
        <p:spPr>
          <a:xfrm>
            <a:off x="2660360" y="1621470"/>
            <a:ext cx="1500268" cy="4775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tângulo 91">
            <a:extLst>
              <a:ext uri="{FF2B5EF4-FFF2-40B4-BE49-F238E27FC236}">
                <a16:creationId xmlns:a16="http://schemas.microsoft.com/office/drawing/2014/main" id="{6E66B807-AC5E-2943-AF56-BE604AB3D533}"/>
              </a:ext>
            </a:extLst>
          </p:cNvPr>
          <p:cNvSpPr/>
          <p:nvPr/>
        </p:nvSpPr>
        <p:spPr>
          <a:xfrm>
            <a:off x="6365180" y="3230103"/>
            <a:ext cx="1608175" cy="59533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cxnSp>
        <p:nvCxnSpPr>
          <p:cNvPr id="94" name="Conector de Seta Reta 93">
            <a:extLst>
              <a:ext uri="{FF2B5EF4-FFF2-40B4-BE49-F238E27FC236}">
                <a16:creationId xmlns:a16="http://schemas.microsoft.com/office/drawing/2014/main" id="{4BBDC57D-96D2-994E-92C1-47E8F4C70BA5}"/>
              </a:ext>
            </a:extLst>
          </p:cNvPr>
          <p:cNvCxnSpPr>
            <a:cxnSpLocks/>
            <a:stCxn id="55" idx="2"/>
            <a:endCxn id="8" idx="0"/>
          </p:cNvCxnSpPr>
          <p:nvPr/>
        </p:nvCxnSpPr>
        <p:spPr>
          <a:xfrm flipH="1">
            <a:off x="1142228" y="2686879"/>
            <a:ext cx="1509199" cy="5583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DC71BFB9-B167-8843-BC90-48EA4A4DDEA7}"/>
              </a:ext>
            </a:extLst>
          </p:cNvPr>
          <p:cNvGrpSpPr/>
          <p:nvPr/>
        </p:nvGrpSpPr>
        <p:grpSpPr>
          <a:xfrm>
            <a:off x="453236" y="5498176"/>
            <a:ext cx="1329070" cy="595330"/>
            <a:chOff x="453236" y="5498176"/>
            <a:chExt cx="1329070" cy="595330"/>
          </a:xfrm>
        </p:grpSpPr>
        <p:sp>
          <p:nvSpPr>
            <p:cNvPr id="96" name="Retângulo 95">
              <a:extLst>
                <a:ext uri="{FF2B5EF4-FFF2-40B4-BE49-F238E27FC236}">
                  <a16:creationId xmlns:a16="http://schemas.microsoft.com/office/drawing/2014/main" id="{706E4F53-6667-7849-A769-089B20F6415E}"/>
                </a:ext>
              </a:extLst>
            </p:cNvPr>
            <p:cNvSpPr/>
            <p:nvPr/>
          </p:nvSpPr>
          <p:spPr>
            <a:xfrm>
              <a:off x="453236" y="5498176"/>
              <a:ext cx="1329070" cy="595330"/>
            </a:xfrm>
            <a:prstGeom prst="rect">
              <a:avLst/>
            </a:prstGeom>
            <a:solidFill>
              <a:schemeClr val="bg2">
                <a:lumMod val="75000"/>
                <a:alpha val="75000"/>
              </a:schemeClr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32D6D611-B28D-0B47-B55C-EBA20BE5B1BF}"/>
                </a:ext>
              </a:extLst>
            </p:cNvPr>
            <p:cNvSpPr txBox="1"/>
            <p:nvPr/>
          </p:nvSpPr>
          <p:spPr>
            <a:xfrm>
              <a:off x="771120" y="5534493"/>
              <a:ext cx="75604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300" dirty="0" err="1"/>
                <a:t>Metric</a:t>
              </a:r>
              <a:r>
                <a:rPr lang="pt-BR" sz="1300" dirty="0"/>
                <a:t> 1</a:t>
              </a:r>
            </a:p>
            <a:p>
              <a:pPr algn="ctr"/>
              <a:r>
                <a:rPr lang="pt-BR" sz="1300" b="1" dirty="0"/>
                <a:t>m1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EE74B25-95E5-2A4C-8B69-F4D75B1D3381}"/>
              </a:ext>
            </a:extLst>
          </p:cNvPr>
          <p:cNvGrpSpPr/>
          <p:nvPr/>
        </p:nvGrpSpPr>
        <p:grpSpPr>
          <a:xfrm>
            <a:off x="2050233" y="5515126"/>
            <a:ext cx="1329070" cy="595330"/>
            <a:chOff x="2007702" y="5515126"/>
            <a:chExt cx="1329070" cy="595330"/>
          </a:xfrm>
        </p:grpSpPr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9DD13C9B-8DB0-9D45-962A-214F690F9823}"/>
                </a:ext>
              </a:extLst>
            </p:cNvPr>
            <p:cNvSpPr/>
            <p:nvPr/>
          </p:nvSpPr>
          <p:spPr>
            <a:xfrm>
              <a:off x="2007702" y="5515126"/>
              <a:ext cx="1329070" cy="595330"/>
            </a:xfrm>
            <a:prstGeom prst="rect">
              <a:avLst/>
            </a:prstGeom>
            <a:solidFill>
              <a:schemeClr val="bg2">
                <a:lumMod val="75000"/>
                <a:alpha val="75000"/>
              </a:schemeClr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1EFA8718-AFAD-0546-808F-4C1E52700A2E}"/>
                </a:ext>
              </a:extLst>
            </p:cNvPr>
            <p:cNvSpPr txBox="1"/>
            <p:nvPr/>
          </p:nvSpPr>
          <p:spPr>
            <a:xfrm>
              <a:off x="2325587" y="5551443"/>
              <a:ext cx="75604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300" dirty="0" err="1"/>
                <a:t>Metric</a:t>
              </a:r>
              <a:r>
                <a:rPr lang="pt-BR" sz="1300" dirty="0"/>
                <a:t> 2</a:t>
              </a:r>
            </a:p>
            <a:p>
              <a:pPr algn="ctr"/>
              <a:r>
                <a:rPr lang="pt-BR" sz="1300" b="1" dirty="0"/>
                <a:t>m2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241AF31-F6EA-9E4D-B2A8-6C61135564F8}"/>
              </a:ext>
            </a:extLst>
          </p:cNvPr>
          <p:cNvGrpSpPr/>
          <p:nvPr/>
        </p:nvGrpSpPr>
        <p:grpSpPr>
          <a:xfrm>
            <a:off x="3647230" y="5528488"/>
            <a:ext cx="1329070" cy="595330"/>
            <a:chOff x="3562168" y="5528488"/>
            <a:chExt cx="1329070" cy="595330"/>
          </a:xfrm>
        </p:grpSpPr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D9C140A7-44D4-C64C-98D4-69959BA9385A}"/>
                </a:ext>
              </a:extLst>
            </p:cNvPr>
            <p:cNvSpPr/>
            <p:nvPr/>
          </p:nvSpPr>
          <p:spPr>
            <a:xfrm>
              <a:off x="3562168" y="5528488"/>
              <a:ext cx="1329070" cy="595330"/>
            </a:xfrm>
            <a:prstGeom prst="rect">
              <a:avLst/>
            </a:prstGeom>
            <a:solidFill>
              <a:schemeClr val="bg2">
                <a:lumMod val="75000"/>
                <a:alpha val="75000"/>
              </a:schemeClr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4" name="CaixaDeTexto 103">
              <a:extLst>
                <a:ext uri="{FF2B5EF4-FFF2-40B4-BE49-F238E27FC236}">
                  <a16:creationId xmlns:a16="http://schemas.microsoft.com/office/drawing/2014/main" id="{39C879F3-FE59-374E-B443-85B3CFBF8857}"/>
                </a:ext>
              </a:extLst>
            </p:cNvPr>
            <p:cNvSpPr txBox="1"/>
            <p:nvPr/>
          </p:nvSpPr>
          <p:spPr>
            <a:xfrm>
              <a:off x="3880053" y="5564805"/>
              <a:ext cx="75604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300" dirty="0" err="1"/>
                <a:t>Metric</a:t>
              </a:r>
              <a:r>
                <a:rPr lang="pt-BR" sz="1300" dirty="0"/>
                <a:t> 3</a:t>
              </a:r>
            </a:p>
            <a:p>
              <a:pPr algn="ctr"/>
              <a:r>
                <a:rPr lang="pt-BR" sz="1300" b="1" dirty="0"/>
                <a:t>m3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0BD04E4-57D6-7342-8194-65ECB072881E}"/>
              </a:ext>
            </a:extLst>
          </p:cNvPr>
          <p:cNvGrpSpPr/>
          <p:nvPr/>
        </p:nvGrpSpPr>
        <p:grpSpPr>
          <a:xfrm>
            <a:off x="5244227" y="5528488"/>
            <a:ext cx="1329070" cy="595330"/>
            <a:chOff x="5116634" y="5528488"/>
            <a:chExt cx="1329070" cy="595330"/>
          </a:xfrm>
        </p:grpSpPr>
        <p:sp>
          <p:nvSpPr>
            <p:cNvPr id="115" name="Retângulo 114">
              <a:extLst>
                <a:ext uri="{FF2B5EF4-FFF2-40B4-BE49-F238E27FC236}">
                  <a16:creationId xmlns:a16="http://schemas.microsoft.com/office/drawing/2014/main" id="{6137DD7E-FD75-4E47-932D-098F6788CE13}"/>
                </a:ext>
              </a:extLst>
            </p:cNvPr>
            <p:cNvSpPr/>
            <p:nvPr/>
          </p:nvSpPr>
          <p:spPr>
            <a:xfrm>
              <a:off x="5116634" y="5528488"/>
              <a:ext cx="1329070" cy="595330"/>
            </a:xfrm>
            <a:prstGeom prst="rect">
              <a:avLst/>
            </a:prstGeom>
            <a:solidFill>
              <a:schemeClr val="bg2">
                <a:lumMod val="75000"/>
                <a:alpha val="75000"/>
              </a:schemeClr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AD4C8BB2-73D6-3546-B0C7-49C385BC5742}"/>
                </a:ext>
              </a:extLst>
            </p:cNvPr>
            <p:cNvSpPr txBox="1"/>
            <p:nvPr/>
          </p:nvSpPr>
          <p:spPr>
            <a:xfrm>
              <a:off x="5434518" y="5564805"/>
              <a:ext cx="75604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300" dirty="0" err="1"/>
                <a:t>Metric</a:t>
              </a:r>
              <a:r>
                <a:rPr lang="pt-BR" sz="1300" dirty="0"/>
                <a:t> 4</a:t>
              </a:r>
            </a:p>
            <a:p>
              <a:pPr algn="ctr"/>
              <a:r>
                <a:rPr lang="pt-BR" sz="1300" b="1" dirty="0"/>
                <a:t>m4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8432EE-7C68-C443-B391-6AC0D5EC19A2}"/>
              </a:ext>
            </a:extLst>
          </p:cNvPr>
          <p:cNvGrpSpPr/>
          <p:nvPr/>
        </p:nvGrpSpPr>
        <p:grpSpPr>
          <a:xfrm>
            <a:off x="6841225" y="5535274"/>
            <a:ext cx="1329070" cy="595330"/>
            <a:chOff x="6841225" y="5535274"/>
            <a:chExt cx="1329070" cy="595330"/>
          </a:xfrm>
        </p:grpSpPr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34956D78-5237-184F-8105-C8E04E95EF9A}"/>
                </a:ext>
              </a:extLst>
            </p:cNvPr>
            <p:cNvSpPr/>
            <p:nvPr/>
          </p:nvSpPr>
          <p:spPr>
            <a:xfrm>
              <a:off x="6841225" y="5535274"/>
              <a:ext cx="1329070" cy="595330"/>
            </a:xfrm>
            <a:prstGeom prst="rect">
              <a:avLst/>
            </a:prstGeom>
            <a:solidFill>
              <a:schemeClr val="bg2">
                <a:lumMod val="75000"/>
                <a:alpha val="75000"/>
              </a:schemeClr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20" name="CaixaDeTexto 119">
              <a:extLst>
                <a:ext uri="{FF2B5EF4-FFF2-40B4-BE49-F238E27FC236}">
                  <a16:creationId xmlns:a16="http://schemas.microsoft.com/office/drawing/2014/main" id="{FD54592D-D4F9-0B4A-A14C-7993A62EBC44}"/>
                </a:ext>
              </a:extLst>
            </p:cNvPr>
            <p:cNvSpPr txBox="1"/>
            <p:nvPr/>
          </p:nvSpPr>
          <p:spPr>
            <a:xfrm>
              <a:off x="7159109" y="5571591"/>
              <a:ext cx="75604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300" dirty="0" err="1"/>
                <a:t>Metric</a:t>
              </a:r>
              <a:r>
                <a:rPr lang="pt-BR" sz="1300" dirty="0"/>
                <a:t> 5</a:t>
              </a:r>
            </a:p>
            <a:p>
              <a:pPr algn="ctr"/>
              <a:r>
                <a:rPr lang="pt-BR" sz="1300" b="1" dirty="0"/>
                <a:t>m5</a:t>
              </a:r>
            </a:p>
          </p:txBody>
        </p:sp>
      </p:grpSp>
      <p:cxnSp>
        <p:nvCxnSpPr>
          <p:cNvPr id="121" name="Conector de Seta Reta 120">
            <a:extLst>
              <a:ext uri="{FF2B5EF4-FFF2-40B4-BE49-F238E27FC236}">
                <a16:creationId xmlns:a16="http://schemas.microsoft.com/office/drawing/2014/main" id="{9E7CEB9C-3B80-EB47-ABC8-244E6149C4AF}"/>
              </a:ext>
            </a:extLst>
          </p:cNvPr>
          <p:cNvCxnSpPr>
            <a:cxnSpLocks/>
            <a:stCxn id="98" idx="2"/>
            <a:endCxn id="97" idx="0"/>
          </p:cNvCxnSpPr>
          <p:nvPr/>
        </p:nvCxnSpPr>
        <p:spPr>
          <a:xfrm>
            <a:off x="1142227" y="4914297"/>
            <a:ext cx="6914" cy="620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de Seta Reta 122">
            <a:extLst>
              <a:ext uri="{FF2B5EF4-FFF2-40B4-BE49-F238E27FC236}">
                <a16:creationId xmlns:a16="http://schemas.microsoft.com/office/drawing/2014/main" id="{3D179561-447D-084C-B528-EBF8C032C1A0}"/>
              </a:ext>
            </a:extLst>
          </p:cNvPr>
          <p:cNvCxnSpPr>
            <a:cxnSpLocks/>
            <a:stCxn id="98" idx="2"/>
            <a:endCxn id="100" idx="0"/>
          </p:cNvCxnSpPr>
          <p:nvPr/>
        </p:nvCxnSpPr>
        <p:spPr>
          <a:xfrm>
            <a:off x="1142227" y="4914297"/>
            <a:ext cx="1572541" cy="6008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de Seta Reta 123">
            <a:extLst>
              <a:ext uri="{FF2B5EF4-FFF2-40B4-BE49-F238E27FC236}">
                <a16:creationId xmlns:a16="http://schemas.microsoft.com/office/drawing/2014/main" id="{4B3C5B54-9108-CE4A-A626-DAB6634D164B}"/>
              </a:ext>
            </a:extLst>
          </p:cNvPr>
          <p:cNvCxnSpPr>
            <a:cxnSpLocks/>
            <a:stCxn id="136" idx="2"/>
            <a:endCxn id="101" idx="0"/>
          </p:cNvCxnSpPr>
          <p:nvPr/>
        </p:nvCxnSpPr>
        <p:spPr>
          <a:xfrm flipH="1">
            <a:off x="2746139" y="4916402"/>
            <a:ext cx="688349" cy="6350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de Seta Reta 125">
            <a:extLst>
              <a:ext uri="{FF2B5EF4-FFF2-40B4-BE49-F238E27FC236}">
                <a16:creationId xmlns:a16="http://schemas.microsoft.com/office/drawing/2014/main" id="{BE9E26C6-5352-5348-B291-254FE412362E}"/>
              </a:ext>
            </a:extLst>
          </p:cNvPr>
          <p:cNvCxnSpPr>
            <a:cxnSpLocks/>
            <a:stCxn id="136" idx="2"/>
            <a:endCxn id="104" idx="0"/>
          </p:cNvCxnSpPr>
          <p:nvPr/>
        </p:nvCxnSpPr>
        <p:spPr>
          <a:xfrm>
            <a:off x="3434488" y="4916402"/>
            <a:ext cx="908648" cy="6484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de Seta Reta 127">
            <a:extLst>
              <a:ext uri="{FF2B5EF4-FFF2-40B4-BE49-F238E27FC236}">
                <a16:creationId xmlns:a16="http://schemas.microsoft.com/office/drawing/2014/main" id="{B5E30732-DF32-FF4E-86AE-5C24366DB442}"/>
              </a:ext>
            </a:extLst>
          </p:cNvPr>
          <p:cNvCxnSpPr>
            <a:cxnSpLocks/>
            <a:stCxn id="136" idx="2"/>
            <a:endCxn id="115" idx="0"/>
          </p:cNvCxnSpPr>
          <p:nvPr/>
        </p:nvCxnSpPr>
        <p:spPr>
          <a:xfrm>
            <a:off x="3434488" y="4916402"/>
            <a:ext cx="2474274" cy="6120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de Seta Reta 130">
            <a:extLst>
              <a:ext uri="{FF2B5EF4-FFF2-40B4-BE49-F238E27FC236}">
                <a16:creationId xmlns:a16="http://schemas.microsoft.com/office/drawing/2014/main" id="{48BC2D80-49C2-9B4C-A4EB-D849AC1AF756}"/>
              </a:ext>
            </a:extLst>
          </p:cNvPr>
          <p:cNvCxnSpPr>
            <a:cxnSpLocks/>
            <a:stCxn id="142" idx="2"/>
            <a:endCxn id="115" idx="0"/>
          </p:cNvCxnSpPr>
          <p:nvPr/>
        </p:nvCxnSpPr>
        <p:spPr>
          <a:xfrm flipH="1">
            <a:off x="5908762" y="4918277"/>
            <a:ext cx="906090" cy="6102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de Seta Reta 134">
            <a:extLst>
              <a:ext uri="{FF2B5EF4-FFF2-40B4-BE49-F238E27FC236}">
                <a16:creationId xmlns:a16="http://schemas.microsoft.com/office/drawing/2014/main" id="{58CDE1B4-2F3D-7C42-BB68-052C1F8C0703}"/>
              </a:ext>
            </a:extLst>
          </p:cNvPr>
          <p:cNvCxnSpPr>
            <a:cxnSpLocks/>
            <a:stCxn id="142" idx="2"/>
            <a:endCxn id="119" idx="0"/>
          </p:cNvCxnSpPr>
          <p:nvPr/>
        </p:nvCxnSpPr>
        <p:spPr>
          <a:xfrm>
            <a:off x="6814852" y="4918277"/>
            <a:ext cx="690908" cy="6169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de Seta Reta 138">
            <a:extLst>
              <a:ext uri="{FF2B5EF4-FFF2-40B4-BE49-F238E27FC236}">
                <a16:creationId xmlns:a16="http://schemas.microsoft.com/office/drawing/2014/main" id="{3D9B4B9D-EC8D-1547-AE9C-A6D6D07FBB5F}"/>
              </a:ext>
            </a:extLst>
          </p:cNvPr>
          <p:cNvCxnSpPr>
            <a:cxnSpLocks/>
            <a:stCxn id="143" idx="2"/>
            <a:endCxn id="73" idx="0"/>
          </p:cNvCxnSpPr>
          <p:nvPr/>
        </p:nvCxnSpPr>
        <p:spPr>
          <a:xfrm>
            <a:off x="4951248" y="618880"/>
            <a:ext cx="2157731" cy="4072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tângulo 148">
            <a:extLst>
              <a:ext uri="{FF2B5EF4-FFF2-40B4-BE49-F238E27FC236}">
                <a16:creationId xmlns:a16="http://schemas.microsoft.com/office/drawing/2014/main" id="{2A5F132A-AE7A-324A-9455-967ACC8B5A2F}"/>
              </a:ext>
            </a:extLst>
          </p:cNvPr>
          <p:cNvSpPr/>
          <p:nvPr/>
        </p:nvSpPr>
        <p:spPr>
          <a:xfrm>
            <a:off x="4307384" y="3158463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sp>
        <p:nvSpPr>
          <p:cNvPr id="150" name="Retângulo 149">
            <a:extLst>
              <a:ext uri="{FF2B5EF4-FFF2-40B4-BE49-F238E27FC236}">
                <a16:creationId xmlns:a16="http://schemas.microsoft.com/office/drawing/2014/main" id="{43F9587F-7185-EE40-A1CA-EBD477694D15}"/>
              </a:ext>
            </a:extLst>
          </p:cNvPr>
          <p:cNvSpPr/>
          <p:nvPr/>
        </p:nvSpPr>
        <p:spPr>
          <a:xfrm>
            <a:off x="8185677" y="3150765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cxnSp>
        <p:nvCxnSpPr>
          <p:cNvPr id="152" name="Conector de Seta Reta 151">
            <a:extLst>
              <a:ext uri="{FF2B5EF4-FFF2-40B4-BE49-F238E27FC236}">
                <a16:creationId xmlns:a16="http://schemas.microsoft.com/office/drawing/2014/main" id="{8F366983-1A0E-2B4D-A6D9-D8811185F1AF}"/>
              </a:ext>
            </a:extLst>
          </p:cNvPr>
          <p:cNvCxnSpPr>
            <a:cxnSpLocks/>
            <a:stCxn id="61" idx="2"/>
            <a:endCxn id="92" idx="0"/>
          </p:cNvCxnSpPr>
          <p:nvPr/>
        </p:nvCxnSpPr>
        <p:spPr>
          <a:xfrm>
            <a:off x="6444444" y="2691988"/>
            <a:ext cx="724824" cy="5381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tângulo 157">
            <a:extLst>
              <a:ext uri="{FF2B5EF4-FFF2-40B4-BE49-F238E27FC236}">
                <a16:creationId xmlns:a16="http://schemas.microsoft.com/office/drawing/2014/main" id="{0D5D65CB-36B3-774B-8C48-919C8F5D5D41}"/>
              </a:ext>
            </a:extLst>
          </p:cNvPr>
          <p:cNvSpPr/>
          <p:nvPr/>
        </p:nvSpPr>
        <p:spPr>
          <a:xfrm>
            <a:off x="4913219" y="2096689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cxnSp>
        <p:nvCxnSpPr>
          <p:cNvPr id="160" name="Conector de Seta Reta 159">
            <a:extLst>
              <a:ext uri="{FF2B5EF4-FFF2-40B4-BE49-F238E27FC236}">
                <a16:creationId xmlns:a16="http://schemas.microsoft.com/office/drawing/2014/main" id="{4865E7EC-2947-EC4F-866E-66EB97EA3C83}"/>
              </a:ext>
            </a:extLst>
          </p:cNvPr>
          <p:cNvCxnSpPr>
            <a:cxnSpLocks/>
            <a:stCxn id="73" idx="2"/>
            <a:endCxn id="61" idx="0"/>
          </p:cNvCxnSpPr>
          <p:nvPr/>
        </p:nvCxnSpPr>
        <p:spPr>
          <a:xfrm flipH="1">
            <a:off x="6444444" y="1621470"/>
            <a:ext cx="664535" cy="475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de Seta Reta 160">
            <a:extLst>
              <a:ext uri="{FF2B5EF4-FFF2-40B4-BE49-F238E27FC236}">
                <a16:creationId xmlns:a16="http://schemas.microsoft.com/office/drawing/2014/main" id="{132AF3A0-04D4-F84F-A4F4-83383AE861CB}"/>
              </a:ext>
            </a:extLst>
          </p:cNvPr>
          <p:cNvCxnSpPr>
            <a:cxnSpLocks/>
            <a:stCxn id="73" idx="2"/>
            <a:endCxn id="68" idx="0"/>
          </p:cNvCxnSpPr>
          <p:nvPr/>
        </p:nvCxnSpPr>
        <p:spPr>
          <a:xfrm>
            <a:off x="7108979" y="1621470"/>
            <a:ext cx="916835" cy="4849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Retângulo 166">
            <a:extLst>
              <a:ext uri="{FF2B5EF4-FFF2-40B4-BE49-F238E27FC236}">
                <a16:creationId xmlns:a16="http://schemas.microsoft.com/office/drawing/2014/main" id="{35825600-56EA-A74E-9C9D-07FCFDD212A6}"/>
              </a:ext>
            </a:extLst>
          </p:cNvPr>
          <p:cNvSpPr/>
          <p:nvPr/>
        </p:nvSpPr>
        <p:spPr>
          <a:xfrm>
            <a:off x="8290240" y="5544246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sp>
        <p:nvSpPr>
          <p:cNvPr id="169" name="Retângulo 168">
            <a:extLst>
              <a:ext uri="{FF2B5EF4-FFF2-40B4-BE49-F238E27FC236}">
                <a16:creationId xmlns:a16="http://schemas.microsoft.com/office/drawing/2014/main" id="{CA12E03C-A87C-CB44-ACC2-3BC977649150}"/>
              </a:ext>
            </a:extLst>
          </p:cNvPr>
          <p:cNvSpPr/>
          <p:nvPr/>
        </p:nvSpPr>
        <p:spPr>
          <a:xfrm>
            <a:off x="8196930" y="896529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sp>
        <p:nvSpPr>
          <p:cNvPr id="170" name="Retângulo 169">
            <a:extLst>
              <a:ext uri="{FF2B5EF4-FFF2-40B4-BE49-F238E27FC236}">
                <a16:creationId xmlns:a16="http://schemas.microsoft.com/office/drawing/2014/main" id="{D5062140-27FF-9049-A8F0-F145DDB30A52}"/>
              </a:ext>
            </a:extLst>
          </p:cNvPr>
          <p:cNvSpPr/>
          <p:nvPr/>
        </p:nvSpPr>
        <p:spPr>
          <a:xfrm>
            <a:off x="8754135" y="2091549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cxnSp>
        <p:nvCxnSpPr>
          <p:cNvPr id="172" name="Conector de Seta Reta 171">
            <a:extLst>
              <a:ext uri="{FF2B5EF4-FFF2-40B4-BE49-F238E27FC236}">
                <a16:creationId xmlns:a16="http://schemas.microsoft.com/office/drawing/2014/main" id="{29A1191E-5C16-C04C-939D-89250D366939}"/>
              </a:ext>
            </a:extLst>
          </p:cNvPr>
          <p:cNvCxnSpPr>
            <a:cxnSpLocks/>
            <a:stCxn id="84" idx="2"/>
            <a:endCxn id="185" idx="0"/>
          </p:cNvCxnSpPr>
          <p:nvPr/>
        </p:nvCxnSpPr>
        <p:spPr>
          <a:xfrm>
            <a:off x="1142227" y="2689090"/>
            <a:ext cx="3654018" cy="5487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Retângulo 189">
            <a:extLst>
              <a:ext uri="{FF2B5EF4-FFF2-40B4-BE49-F238E27FC236}">
                <a16:creationId xmlns:a16="http://schemas.microsoft.com/office/drawing/2014/main" id="{4700BE3D-2F8D-2742-8ADB-6FB841C764B8}"/>
              </a:ext>
            </a:extLst>
          </p:cNvPr>
          <p:cNvSpPr/>
          <p:nvPr/>
        </p:nvSpPr>
        <p:spPr>
          <a:xfrm>
            <a:off x="5757565" y="3258180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cxnSp>
        <p:nvCxnSpPr>
          <p:cNvPr id="191" name="Conector de Seta Reta 190">
            <a:extLst>
              <a:ext uri="{FF2B5EF4-FFF2-40B4-BE49-F238E27FC236}">
                <a16:creationId xmlns:a16="http://schemas.microsoft.com/office/drawing/2014/main" id="{D57B70E2-08B1-6F44-8175-B2F411816434}"/>
              </a:ext>
            </a:extLst>
          </p:cNvPr>
          <p:cNvCxnSpPr>
            <a:cxnSpLocks/>
            <a:stCxn id="64" idx="2"/>
            <a:endCxn id="92" idx="0"/>
          </p:cNvCxnSpPr>
          <p:nvPr/>
        </p:nvCxnSpPr>
        <p:spPr>
          <a:xfrm>
            <a:off x="4160628" y="2694308"/>
            <a:ext cx="3008640" cy="535795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BFD09215-4D31-6540-8992-B787258E3C3A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2682798" y="2694308"/>
            <a:ext cx="1477830" cy="60236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de Seta Reta 197">
            <a:extLst>
              <a:ext uri="{FF2B5EF4-FFF2-40B4-BE49-F238E27FC236}">
                <a16:creationId xmlns:a16="http://schemas.microsoft.com/office/drawing/2014/main" id="{5C47DFD3-9805-F243-A2E2-16242AAB1AB9}"/>
              </a:ext>
            </a:extLst>
          </p:cNvPr>
          <p:cNvCxnSpPr>
            <a:cxnSpLocks/>
            <a:stCxn id="64" idx="2"/>
            <a:endCxn id="185" idx="0"/>
          </p:cNvCxnSpPr>
          <p:nvPr/>
        </p:nvCxnSpPr>
        <p:spPr>
          <a:xfrm>
            <a:off x="4160628" y="2694308"/>
            <a:ext cx="635617" cy="54355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de Seta Reta 200">
            <a:extLst>
              <a:ext uri="{FF2B5EF4-FFF2-40B4-BE49-F238E27FC236}">
                <a16:creationId xmlns:a16="http://schemas.microsoft.com/office/drawing/2014/main" id="{8DD3EF6C-6239-8C42-AEA7-809EF459E48F}"/>
              </a:ext>
            </a:extLst>
          </p:cNvPr>
          <p:cNvCxnSpPr>
            <a:cxnSpLocks/>
            <a:stCxn id="68" idx="2"/>
            <a:endCxn id="185" idx="0"/>
          </p:cNvCxnSpPr>
          <p:nvPr/>
        </p:nvCxnSpPr>
        <p:spPr>
          <a:xfrm flipH="1">
            <a:off x="4796245" y="2701737"/>
            <a:ext cx="3229569" cy="536127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de Seta Reta 205">
            <a:extLst>
              <a:ext uri="{FF2B5EF4-FFF2-40B4-BE49-F238E27FC236}">
                <a16:creationId xmlns:a16="http://schemas.microsoft.com/office/drawing/2014/main" id="{99C9D06E-6437-7047-B323-0E88C365A99F}"/>
              </a:ext>
            </a:extLst>
          </p:cNvPr>
          <p:cNvCxnSpPr>
            <a:cxnSpLocks/>
            <a:stCxn id="68" idx="2"/>
            <a:endCxn id="92" idx="0"/>
          </p:cNvCxnSpPr>
          <p:nvPr/>
        </p:nvCxnSpPr>
        <p:spPr>
          <a:xfrm flipH="1">
            <a:off x="7169268" y="2701737"/>
            <a:ext cx="856546" cy="52836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85083E2-16A3-B140-87F1-9765D7A7A060}"/>
              </a:ext>
            </a:extLst>
          </p:cNvPr>
          <p:cNvGrpSpPr/>
          <p:nvPr/>
        </p:nvGrpSpPr>
        <p:grpSpPr>
          <a:xfrm>
            <a:off x="2164151" y="3260357"/>
            <a:ext cx="1608175" cy="595330"/>
            <a:chOff x="2019273" y="3260357"/>
            <a:chExt cx="1608175" cy="595330"/>
          </a:xfrm>
        </p:grpSpPr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8C57AAB4-13ED-C74F-AA26-E00A40206E2A}"/>
                </a:ext>
              </a:extLst>
            </p:cNvPr>
            <p:cNvSpPr/>
            <p:nvPr/>
          </p:nvSpPr>
          <p:spPr>
            <a:xfrm>
              <a:off x="2019273" y="3260357"/>
              <a:ext cx="1608175" cy="595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877E4ACD-638D-A54D-8FC3-4852FA7E82A9}"/>
                    </a:ext>
                  </a:extLst>
                </p:cNvPr>
                <p:cNvSpPr txBox="1"/>
                <p:nvPr/>
              </p:nvSpPr>
              <p:spPr>
                <a:xfrm>
                  <a:off x="2097777" y="3283512"/>
                  <a:ext cx="1493742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BR" sz="1300" dirty="0" err="1"/>
                    <a:t>Assesed</a:t>
                  </a:r>
                  <a:r>
                    <a:rPr lang="pt-BR" sz="1300" dirty="0"/>
                    <a:t> </a:t>
                  </a:r>
                  <a:r>
                    <a:rPr lang="pt-BR" sz="1300" dirty="0" err="1"/>
                    <a:t>Measure</a:t>
                  </a:r>
                  <a:r>
                    <a:rPr lang="pt-BR" sz="1300" dirty="0"/>
                    <a:t> 2</a:t>
                  </a:r>
                </a:p>
                <a:p>
                  <a:pPr algn="ctr"/>
                  <a:r>
                    <a:rPr lang="en-US" sz="1300" b="1" dirty="0"/>
                    <a:t>a</a:t>
                  </a:r>
                  <a14:m>
                    <m:oMath xmlns:m="http://schemas.openxmlformats.org/officeDocument/2006/math"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r>
                    <a:rPr lang="pt-BR" sz="1300" b="1" dirty="0"/>
                    <a:t>2</a:t>
                  </a:r>
                </a:p>
              </p:txBody>
            </p:sp>
          </mc:Choice>
          <mc:Fallback xmlns="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877E4ACD-638D-A54D-8FC3-4852FA7E8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7777" y="3283512"/>
                  <a:ext cx="1493742" cy="492443"/>
                </a:xfrm>
                <a:prstGeom prst="rect">
                  <a:avLst/>
                </a:prstGeom>
                <a:blipFill>
                  <a:blip r:embed="rId15"/>
                  <a:stretch>
                    <a:fillRect t="-2500" b="-1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5604DB7-8DA3-EC43-B1E9-4E7F9FA1A1FE}"/>
              </a:ext>
            </a:extLst>
          </p:cNvPr>
          <p:cNvGrpSpPr/>
          <p:nvPr/>
        </p:nvGrpSpPr>
        <p:grpSpPr>
          <a:xfrm>
            <a:off x="3992157" y="3237864"/>
            <a:ext cx="1608175" cy="595330"/>
            <a:chOff x="3896460" y="3237864"/>
            <a:chExt cx="1608175" cy="595330"/>
          </a:xfrm>
        </p:grpSpPr>
        <p:sp>
          <p:nvSpPr>
            <p:cNvPr id="185" name="Retângulo 184">
              <a:extLst>
                <a:ext uri="{FF2B5EF4-FFF2-40B4-BE49-F238E27FC236}">
                  <a16:creationId xmlns:a16="http://schemas.microsoft.com/office/drawing/2014/main" id="{075E1ED8-ACF8-8247-96A1-3B522F963BEE}"/>
                </a:ext>
              </a:extLst>
            </p:cNvPr>
            <p:cNvSpPr/>
            <p:nvPr/>
          </p:nvSpPr>
          <p:spPr>
            <a:xfrm>
              <a:off x="3896460" y="3237864"/>
              <a:ext cx="1608175" cy="595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AE02C2E7-CE0B-3C47-BFBB-B5158601F803}"/>
                    </a:ext>
                  </a:extLst>
                </p:cNvPr>
                <p:cNvSpPr txBox="1"/>
                <p:nvPr/>
              </p:nvSpPr>
              <p:spPr>
                <a:xfrm>
                  <a:off x="3952681" y="3262893"/>
                  <a:ext cx="1493742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BR" sz="1300" dirty="0" err="1"/>
                    <a:t>Assesed</a:t>
                  </a:r>
                  <a:r>
                    <a:rPr lang="pt-BR" sz="1300" dirty="0"/>
                    <a:t> </a:t>
                  </a:r>
                  <a:r>
                    <a:rPr lang="pt-BR" sz="1300" dirty="0" err="1"/>
                    <a:t>Measure</a:t>
                  </a:r>
                  <a:r>
                    <a:rPr lang="pt-BR" sz="1300" dirty="0"/>
                    <a:t> 3</a:t>
                  </a:r>
                </a:p>
                <a:p>
                  <a:pPr algn="ctr"/>
                  <a:r>
                    <a:rPr lang="en-US" sz="1300" b="1" dirty="0"/>
                    <a:t>a</a:t>
                  </a:r>
                  <a14:m>
                    <m:oMath xmlns:m="http://schemas.openxmlformats.org/officeDocument/2006/math"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r>
                    <a:rPr lang="pt-BR" sz="1300" b="1" dirty="0"/>
                    <a:t>3</a:t>
                  </a:r>
                </a:p>
              </p:txBody>
            </p:sp>
          </mc:Choice>
          <mc:Fallback xmlns="">
            <p:sp>
              <p:nvSpPr>
                <p:cNvPr id="91" name="CaixaDeTexto 90">
                  <a:extLst>
                    <a:ext uri="{FF2B5EF4-FFF2-40B4-BE49-F238E27FC236}">
                      <a16:creationId xmlns:a16="http://schemas.microsoft.com/office/drawing/2014/main" id="{AE02C2E7-CE0B-3C47-BFBB-B5158601F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2681" y="3262893"/>
                  <a:ext cx="1493742" cy="492443"/>
                </a:xfrm>
                <a:prstGeom prst="rect">
                  <a:avLst/>
                </a:prstGeom>
                <a:blipFill>
                  <a:blip r:embed="rId1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C1B06F24-91DF-F646-97E1-4660A46C7A5F}"/>
                  </a:ext>
                </a:extLst>
              </p:cNvPr>
              <p:cNvSpPr txBox="1"/>
              <p:nvPr/>
            </p:nvSpPr>
            <p:spPr>
              <a:xfrm>
                <a:off x="6432230" y="3298381"/>
                <a:ext cx="149374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00" dirty="0" err="1"/>
                  <a:t>Assesed</a:t>
                </a:r>
                <a:r>
                  <a:rPr lang="pt-BR" sz="1300" dirty="0"/>
                  <a:t> </a:t>
                </a:r>
                <a:r>
                  <a:rPr lang="pt-BR" sz="1300" dirty="0" err="1"/>
                  <a:t>Measure</a:t>
                </a:r>
                <a:r>
                  <a:rPr lang="pt-BR" sz="1300" dirty="0"/>
                  <a:t> 4</a:t>
                </a:r>
              </a:p>
              <a:p>
                <a:pPr algn="ctr"/>
                <a:r>
                  <a:rPr lang="en-US" sz="1300" b="1" dirty="0"/>
                  <a:t>a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pt-BR" sz="1300" b="1" dirty="0"/>
                  <a:t>4</a:t>
                </a:r>
              </a:p>
            </p:txBody>
          </p:sp>
        </mc:Choice>
        <mc:Fallback xmlns="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C1B06F24-91DF-F646-97E1-4660A46C7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30" y="3298381"/>
                <a:ext cx="1493742" cy="492443"/>
              </a:xfrm>
              <a:prstGeom prst="rect">
                <a:avLst/>
              </a:prstGeom>
              <a:blipFill>
                <a:blip r:embed="rId17"/>
                <a:stretch>
                  <a:fillRect l="-847" r="-847"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tângulo 97">
            <a:extLst>
              <a:ext uri="{FF2B5EF4-FFF2-40B4-BE49-F238E27FC236}">
                <a16:creationId xmlns:a16="http://schemas.microsoft.com/office/drawing/2014/main" id="{2A63477F-3F35-1B44-87CB-C85712D56C97}"/>
              </a:ext>
            </a:extLst>
          </p:cNvPr>
          <p:cNvSpPr/>
          <p:nvPr/>
        </p:nvSpPr>
        <p:spPr>
          <a:xfrm>
            <a:off x="169281" y="4193948"/>
            <a:ext cx="1945892" cy="720349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59666A4F-14C7-DC43-9D12-EC17208E269E}"/>
              </a:ext>
            </a:extLst>
          </p:cNvPr>
          <p:cNvSpPr/>
          <p:nvPr/>
        </p:nvSpPr>
        <p:spPr>
          <a:xfrm>
            <a:off x="4682591" y="4202501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7D448D3E-3697-164A-95B0-D81F7DC90214}"/>
              </a:ext>
            </a:extLst>
          </p:cNvPr>
          <p:cNvSpPr/>
          <p:nvPr/>
        </p:nvSpPr>
        <p:spPr>
          <a:xfrm>
            <a:off x="2461542" y="4196053"/>
            <a:ext cx="1945892" cy="720349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46" name="Retângulo 145">
            <a:extLst>
              <a:ext uri="{FF2B5EF4-FFF2-40B4-BE49-F238E27FC236}">
                <a16:creationId xmlns:a16="http://schemas.microsoft.com/office/drawing/2014/main" id="{5CC4E1C8-987C-4E4C-A5E5-5B74266C4CF9}"/>
              </a:ext>
            </a:extLst>
          </p:cNvPr>
          <p:cNvSpPr/>
          <p:nvPr/>
        </p:nvSpPr>
        <p:spPr>
          <a:xfrm>
            <a:off x="8186631" y="4160671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cxnSp>
        <p:nvCxnSpPr>
          <p:cNvPr id="147" name="Conector de Seta Reta 146">
            <a:extLst>
              <a:ext uri="{FF2B5EF4-FFF2-40B4-BE49-F238E27FC236}">
                <a16:creationId xmlns:a16="http://schemas.microsoft.com/office/drawing/2014/main" id="{6B9C5FC3-F150-FA46-9BE6-D26CE78AB1DD}"/>
              </a:ext>
            </a:extLst>
          </p:cNvPr>
          <p:cNvCxnSpPr>
            <a:cxnSpLocks/>
            <a:stCxn id="8" idx="2"/>
            <a:endCxn id="98" idx="0"/>
          </p:cNvCxnSpPr>
          <p:nvPr/>
        </p:nvCxnSpPr>
        <p:spPr>
          <a:xfrm flipH="1">
            <a:off x="1142227" y="3840560"/>
            <a:ext cx="1" cy="353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de Seta Reta 147">
            <a:extLst>
              <a:ext uri="{FF2B5EF4-FFF2-40B4-BE49-F238E27FC236}">
                <a16:creationId xmlns:a16="http://schemas.microsoft.com/office/drawing/2014/main" id="{12BB2E1B-346C-CA41-9BAE-4FD8CCA2FC22}"/>
              </a:ext>
            </a:extLst>
          </p:cNvPr>
          <p:cNvCxnSpPr>
            <a:cxnSpLocks/>
            <a:stCxn id="77" idx="2"/>
            <a:endCxn id="136" idx="0"/>
          </p:cNvCxnSpPr>
          <p:nvPr/>
        </p:nvCxnSpPr>
        <p:spPr>
          <a:xfrm>
            <a:off x="2968239" y="3855687"/>
            <a:ext cx="466249" cy="3403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de Seta Reta 150">
            <a:extLst>
              <a:ext uri="{FF2B5EF4-FFF2-40B4-BE49-F238E27FC236}">
                <a16:creationId xmlns:a16="http://schemas.microsoft.com/office/drawing/2014/main" id="{87746405-214E-5B4D-A360-3CA24E420925}"/>
              </a:ext>
            </a:extLst>
          </p:cNvPr>
          <p:cNvCxnSpPr>
            <a:cxnSpLocks/>
            <a:stCxn id="92" idx="2"/>
            <a:endCxn id="142" idx="0"/>
          </p:cNvCxnSpPr>
          <p:nvPr/>
        </p:nvCxnSpPr>
        <p:spPr>
          <a:xfrm flipH="1">
            <a:off x="6814852" y="3825433"/>
            <a:ext cx="354416" cy="372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7E502EF-D5E5-2B46-A631-7056809840DC}"/>
                  </a:ext>
                </a:extLst>
              </p:cNvPr>
              <p:cNvSpPr/>
              <p:nvPr/>
            </p:nvSpPr>
            <p:spPr>
              <a:xfrm>
                <a:off x="3667397" y="789695"/>
                <a:ext cx="44345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7E502EF-D5E5-2B46-A631-705680984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397" y="789695"/>
                <a:ext cx="443455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83CAD383-0C30-6446-B488-9B930220AEC0}"/>
                  </a:ext>
                </a:extLst>
              </p:cNvPr>
              <p:cNvSpPr/>
              <p:nvPr/>
            </p:nvSpPr>
            <p:spPr>
              <a:xfrm>
                <a:off x="862133" y="1735428"/>
                <a:ext cx="58932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1.1</m:t>
                          </m:r>
                        </m:sub>
                      </m:sSub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83CAD383-0C30-6446-B488-9B930220A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33" y="1735428"/>
                <a:ext cx="589329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2331442A-1B1E-6642-800D-A8E9F3802722}"/>
                  </a:ext>
                </a:extLst>
              </p:cNvPr>
              <p:cNvSpPr/>
              <p:nvPr/>
            </p:nvSpPr>
            <p:spPr>
              <a:xfrm>
                <a:off x="5699060" y="789695"/>
                <a:ext cx="44672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𝑤𝑐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2331442A-1B1E-6642-800D-A8E9F3802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060" y="789695"/>
                <a:ext cx="44672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541E7E33-AE5D-2349-B84D-CB2BB212D41E}"/>
                  </a:ext>
                </a:extLst>
              </p:cNvPr>
              <p:cNvSpPr/>
              <p:nvPr/>
            </p:nvSpPr>
            <p:spPr>
              <a:xfrm>
                <a:off x="3662287" y="1735428"/>
                <a:ext cx="58932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1.3</m:t>
                          </m:r>
                        </m:sub>
                      </m:sSub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541E7E33-AE5D-2349-B84D-CB2BB212D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287" y="1735428"/>
                <a:ext cx="589329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C1F4EA69-C9A3-3A4F-A357-FBBC9AA5EEE7}"/>
                  </a:ext>
                </a:extLst>
              </p:cNvPr>
              <p:cNvSpPr/>
              <p:nvPr/>
            </p:nvSpPr>
            <p:spPr>
              <a:xfrm>
                <a:off x="2094806" y="1735428"/>
                <a:ext cx="58932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1.2</m:t>
                          </m:r>
                        </m:sub>
                      </m:sSub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C1F4EA69-C9A3-3A4F-A357-FBBC9AA5E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806" y="1735428"/>
                <a:ext cx="589329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7EE5B4A0-14AD-D440-8CB1-B771C4D94604}"/>
                  </a:ext>
                </a:extLst>
              </p:cNvPr>
              <p:cNvSpPr/>
              <p:nvPr/>
            </p:nvSpPr>
            <p:spPr>
              <a:xfrm>
                <a:off x="6001836" y="1735428"/>
                <a:ext cx="5925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2.1</m:t>
                          </m:r>
                        </m:sub>
                      </m:sSub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7EE5B4A0-14AD-D440-8CB1-B771C4D94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836" y="1735428"/>
                <a:ext cx="592598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tângulo 106">
                <a:extLst>
                  <a:ext uri="{FF2B5EF4-FFF2-40B4-BE49-F238E27FC236}">
                    <a16:creationId xmlns:a16="http://schemas.microsoft.com/office/drawing/2014/main" id="{486277EE-C98E-C941-A57C-1A55FB9FBBB1}"/>
                  </a:ext>
                </a:extLst>
              </p:cNvPr>
              <p:cNvSpPr/>
              <p:nvPr/>
            </p:nvSpPr>
            <p:spPr>
              <a:xfrm>
                <a:off x="7665141" y="1735428"/>
                <a:ext cx="5925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2.2</m:t>
                          </m:r>
                        </m:sub>
                      </m:sSub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07" name="Retângulo 106">
                <a:extLst>
                  <a:ext uri="{FF2B5EF4-FFF2-40B4-BE49-F238E27FC236}">
                    <a16:creationId xmlns:a16="http://schemas.microsoft.com/office/drawing/2014/main" id="{486277EE-C98E-C941-A57C-1A55FB9FB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141" y="1735428"/>
                <a:ext cx="592598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6D958978-DF8B-3045-A863-0A355D53682D}"/>
                  </a:ext>
                </a:extLst>
              </p:cNvPr>
              <p:cNvSpPr/>
              <p:nvPr/>
            </p:nvSpPr>
            <p:spPr>
              <a:xfrm>
                <a:off x="1152680" y="2679575"/>
                <a:ext cx="66011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𝑎𝑚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1.1</m:t>
                          </m:r>
                        </m:sub>
                      </m:sSub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6D958978-DF8B-3045-A863-0A355D536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80" y="2679575"/>
                <a:ext cx="660117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tângulo 109">
                <a:extLst>
                  <a:ext uri="{FF2B5EF4-FFF2-40B4-BE49-F238E27FC236}">
                    <a16:creationId xmlns:a16="http://schemas.microsoft.com/office/drawing/2014/main" id="{AFBDE198-D49B-B142-9C7D-0DD0F9310B15}"/>
                  </a:ext>
                </a:extLst>
              </p:cNvPr>
              <p:cNvSpPr/>
              <p:nvPr/>
            </p:nvSpPr>
            <p:spPr>
              <a:xfrm>
                <a:off x="1481593" y="2979513"/>
                <a:ext cx="66338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𝑎𝑚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2.1</m:t>
                          </m:r>
                        </m:sub>
                      </m:sSub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10" name="Retângulo 109">
                <a:extLst>
                  <a:ext uri="{FF2B5EF4-FFF2-40B4-BE49-F238E27FC236}">
                    <a16:creationId xmlns:a16="http://schemas.microsoft.com/office/drawing/2014/main" id="{AFBDE198-D49B-B142-9C7D-0DD0F9310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593" y="2979513"/>
                <a:ext cx="663387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ângulo 110">
                <a:extLst>
                  <a:ext uri="{FF2B5EF4-FFF2-40B4-BE49-F238E27FC236}">
                    <a16:creationId xmlns:a16="http://schemas.microsoft.com/office/drawing/2014/main" id="{0D6B5F4C-228E-2F44-8AA4-7019F822C3BC}"/>
                  </a:ext>
                </a:extLst>
              </p:cNvPr>
              <p:cNvSpPr/>
              <p:nvPr/>
            </p:nvSpPr>
            <p:spPr>
              <a:xfrm>
                <a:off x="2607479" y="2661909"/>
                <a:ext cx="66338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𝑎𝑚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2.2</m:t>
                          </m:r>
                        </m:sub>
                      </m:sSub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11" name="Retângulo 110">
                <a:extLst>
                  <a:ext uri="{FF2B5EF4-FFF2-40B4-BE49-F238E27FC236}">
                    <a16:creationId xmlns:a16="http://schemas.microsoft.com/office/drawing/2014/main" id="{0D6B5F4C-228E-2F44-8AA4-7019F822C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79" y="2661909"/>
                <a:ext cx="663387" cy="26161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8410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ve Esquerda 8">
            <a:extLst>
              <a:ext uri="{FF2B5EF4-FFF2-40B4-BE49-F238E27FC236}">
                <a16:creationId xmlns:a16="http://schemas.microsoft.com/office/drawing/2014/main" id="{7CF48605-EA8A-2348-BA30-76F6DB4FAB82}"/>
              </a:ext>
            </a:extLst>
          </p:cNvPr>
          <p:cNvSpPr/>
          <p:nvPr/>
        </p:nvSpPr>
        <p:spPr>
          <a:xfrm>
            <a:off x="651510" y="578370"/>
            <a:ext cx="251460" cy="2635514"/>
          </a:xfrm>
          <a:prstGeom prst="leftBrac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67F31860-F8F1-E849-9941-A893C9669FC9}"/>
              </a:ext>
            </a:extLst>
          </p:cNvPr>
          <p:cNvSpPr/>
          <p:nvPr/>
        </p:nvSpPr>
        <p:spPr>
          <a:xfrm>
            <a:off x="651510" y="3390804"/>
            <a:ext cx="251460" cy="763415"/>
          </a:xfrm>
          <a:prstGeom prst="leftBrac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E9AFCB64-BAC3-1549-911F-F314C29E1684}"/>
              </a:ext>
            </a:extLst>
          </p:cNvPr>
          <p:cNvSpPr/>
          <p:nvPr/>
        </p:nvSpPr>
        <p:spPr>
          <a:xfrm>
            <a:off x="661436" y="5355571"/>
            <a:ext cx="251460" cy="839757"/>
          </a:xfrm>
          <a:prstGeom prst="leftBrac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21F22AD-674C-7E49-B532-0E118D6E6080}"/>
              </a:ext>
            </a:extLst>
          </p:cNvPr>
          <p:cNvSpPr/>
          <p:nvPr/>
        </p:nvSpPr>
        <p:spPr>
          <a:xfrm>
            <a:off x="-33685" y="1773212"/>
            <a:ext cx="7348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/>
              <a:t>Tensores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A1E33FA-5124-C343-B00C-D33D6E8D5EFE}"/>
              </a:ext>
            </a:extLst>
          </p:cNvPr>
          <p:cNvSpPr/>
          <p:nvPr/>
        </p:nvSpPr>
        <p:spPr>
          <a:xfrm>
            <a:off x="-73381" y="3615200"/>
            <a:ext cx="7568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/>
              <a:t>Escalares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49BD6A3-17DA-E945-B36F-B5C8657B691C}"/>
              </a:ext>
            </a:extLst>
          </p:cNvPr>
          <p:cNvSpPr/>
          <p:nvPr/>
        </p:nvSpPr>
        <p:spPr>
          <a:xfrm>
            <a:off x="-3074" y="5628202"/>
            <a:ext cx="5758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dirty="0"/>
              <a:t>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DEC00C-39A6-0B47-86BF-64F6FD328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30" y="631877"/>
            <a:ext cx="8121862" cy="588937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00E6657-3BAB-194D-9DF5-C56AC73AC071}"/>
              </a:ext>
            </a:extLst>
          </p:cNvPr>
          <p:cNvSpPr/>
          <p:nvPr/>
        </p:nvSpPr>
        <p:spPr>
          <a:xfrm>
            <a:off x="-57491" y="4548040"/>
            <a:ext cx="842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/>
              <a:t>Métricas e</a:t>
            </a:r>
          </a:p>
          <a:p>
            <a:r>
              <a:rPr lang="pt-BR" sz="1200" dirty="0"/>
              <a:t>Medidas</a:t>
            </a:r>
          </a:p>
        </p:txBody>
      </p:sp>
      <p:sp>
        <p:nvSpPr>
          <p:cNvPr id="16" name="Chave Esquerda 15">
            <a:extLst>
              <a:ext uri="{FF2B5EF4-FFF2-40B4-BE49-F238E27FC236}">
                <a16:creationId xmlns:a16="http://schemas.microsoft.com/office/drawing/2014/main" id="{F5C646B3-C5DF-6F43-94FC-CC74A8F062A0}"/>
              </a:ext>
            </a:extLst>
          </p:cNvPr>
          <p:cNvSpPr/>
          <p:nvPr/>
        </p:nvSpPr>
        <p:spPr>
          <a:xfrm>
            <a:off x="667425" y="4294703"/>
            <a:ext cx="251460" cy="923733"/>
          </a:xfrm>
          <a:prstGeom prst="leftBrac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6255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7836DA5-5FB8-654A-977F-8E6ACE85AB5B}"/>
              </a:ext>
            </a:extLst>
          </p:cNvPr>
          <p:cNvSpPr txBox="1"/>
          <p:nvPr/>
        </p:nvSpPr>
        <p:spPr>
          <a:xfrm>
            <a:off x="7243" y="3345737"/>
            <a:ext cx="9412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- Agregação</a:t>
            </a:r>
          </a:p>
          <a:p>
            <a:r>
              <a:rPr lang="pt-BR" sz="1100" dirty="0"/>
              <a:t>- Ponderação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E7FE1E5-5451-AE4B-B754-575894748C94}"/>
              </a:ext>
            </a:extLst>
          </p:cNvPr>
          <p:cNvSpPr/>
          <p:nvPr/>
        </p:nvSpPr>
        <p:spPr>
          <a:xfrm>
            <a:off x="7243" y="4710696"/>
            <a:ext cx="173316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</a:pPr>
            <a:r>
              <a:rPr lang="pt-BR" sz="1100" dirty="0"/>
              <a:t>Definição das Medidas</a:t>
            </a:r>
          </a:p>
          <a:p>
            <a:pPr marL="171450" indent="-171450">
              <a:buFontTx/>
              <a:buChar char="-"/>
            </a:pPr>
            <a:r>
              <a:rPr lang="pt-BR" sz="1100" dirty="0"/>
              <a:t>Associação das Medidas</a:t>
            </a:r>
            <a:br>
              <a:rPr lang="pt-BR" sz="1100" dirty="0"/>
            </a:br>
            <a:r>
              <a:rPr lang="pt-BR" sz="1100" dirty="0"/>
              <a:t>e Métricas</a:t>
            </a:r>
          </a:p>
          <a:p>
            <a:pPr marL="171450" indent="-171450">
              <a:buFontTx/>
              <a:buChar char="-"/>
            </a:pPr>
            <a:r>
              <a:rPr lang="pt-BR" sz="1100" dirty="0"/>
              <a:t>Definição de </a:t>
            </a:r>
            <a:r>
              <a:rPr lang="pt-BR" sz="1100" dirty="0" err="1"/>
              <a:t>thresholds</a:t>
            </a:r>
            <a:endParaRPr lang="pt-BR" sz="1100" dirty="0"/>
          </a:p>
          <a:p>
            <a:pPr marL="171450" indent="-171450">
              <a:buFontTx/>
              <a:buChar char="-"/>
            </a:pPr>
            <a:r>
              <a:rPr lang="pt-BR" sz="1100" dirty="0"/>
              <a:t>Definição das Funções </a:t>
            </a:r>
            <a:br>
              <a:rPr lang="pt-BR" sz="1100" dirty="0"/>
            </a:br>
            <a:r>
              <a:rPr lang="pt-BR" sz="1100" dirty="0"/>
              <a:t>de Interpretação</a:t>
            </a:r>
          </a:p>
          <a:p>
            <a:pPr marL="171450" indent="-171450">
              <a:buFontTx/>
              <a:buChar char="-"/>
            </a:pPr>
            <a:r>
              <a:rPr lang="pt-BR" sz="1100" dirty="0"/>
              <a:t>Normalização das </a:t>
            </a:r>
            <a:br>
              <a:rPr lang="pt-BR" sz="1100" dirty="0"/>
            </a:br>
            <a:r>
              <a:rPr lang="pt-BR" sz="1100" dirty="0"/>
              <a:t>diferentes escalas</a:t>
            </a:r>
          </a:p>
        </p:txBody>
      </p:sp>
      <p:sp>
        <p:nvSpPr>
          <p:cNvPr id="8" name="Chave Esquerda 7">
            <a:extLst>
              <a:ext uri="{FF2B5EF4-FFF2-40B4-BE49-F238E27FC236}">
                <a16:creationId xmlns:a16="http://schemas.microsoft.com/office/drawing/2014/main" id="{64AEEB79-BEB6-9641-8E5F-E8F3655437CE}"/>
              </a:ext>
            </a:extLst>
          </p:cNvPr>
          <p:cNvSpPr/>
          <p:nvPr/>
        </p:nvSpPr>
        <p:spPr>
          <a:xfrm>
            <a:off x="1763560" y="4087349"/>
            <a:ext cx="251846" cy="2677546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B58CE77-4D37-A445-8E56-24FA16412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510" y="1572322"/>
            <a:ext cx="7132489" cy="517195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38A4083-446A-3A49-9394-49C889A42025}"/>
              </a:ext>
            </a:extLst>
          </p:cNvPr>
          <p:cNvSpPr txBox="1"/>
          <p:nvPr/>
        </p:nvSpPr>
        <p:spPr>
          <a:xfrm>
            <a:off x="-67457" y="2374641"/>
            <a:ext cx="9412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- Agregação</a:t>
            </a:r>
          </a:p>
          <a:p>
            <a:r>
              <a:rPr lang="pt-BR" sz="1100" dirty="0"/>
              <a:t>- Ponderação</a:t>
            </a: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2CD51E41-2402-6F40-AA4C-8C243FDA4410}"/>
              </a:ext>
            </a:extLst>
          </p:cNvPr>
          <p:cNvSpPr/>
          <p:nvPr/>
        </p:nvSpPr>
        <p:spPr>
          <a:xfrm>
            <a:off x="1731137" y="3139932"/>
            <a:ext cx="251846" cy="775590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239B4CAA-5E5F-964A-ABD5-FD24935CF935}"/>
              </a:ext>
            </a:extLst>
          </p:cNvPr>
          <p:cNvSpPr/>
          <p:nvPr/>
        </p:nvSpPr>
        <p:spPr>
          <a:xfrm>
            <a:off x="1731137" y="2203059"/>
            <a:ext cx="251846" cy="775590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7297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09741" y="3605556"/>
            <a:ext cx="8357616" cy="3096768"/>
            <a:chOff x="409741" y="3605556"/>
            <a:chExt cx="8357616" cy="3096768"/>
          </a:xfrm>
        </p:grpSpPr>
        <p:pic>
          <p:nvPicPr>
            <p:cNvPr id="4" name="Picture 3" descr="modulador qualidad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41" y="3605556"/>
              <a:ext cx="8357616" cy="3096768"/>
            </a:xfrm>
            <a:prstGeom prst="rect">
              <a:avLst/>
            </a:prstGeom>
          </p:spPr>
        </p:pic>
        <p:sp>
          <p:nvSpPr>
            <p:cNvPr id="5" name="Freeform 4"/>
            <p:cNvSpPr/>
            <p:nvPr/>
          </p:nvSpPr>
          <p:spPr>
            <a:xfrm>
              <a:off x="1171741" y="4639313"/>
              <a:ext cx="6881772" cy="909343"/>
            </a:xfrm>
            <a:custGeom>
              <a:avLst/>
              <a:gdLst>
                <a:gd name="connsiteX0" fmla="*/ 0 w 6881772"/>
                <a:gd name="connsiteY0" fmla="*/ 45743 h 909343"/>
                <a:gd name="connsiteX1" fmla="*/ 965200 w 6881772"/>
                <a:gd name="connsiteY1" fmla="*/ 464843 h 909343"/>
                <a:gd name="connsiteX2" fmla="*/ 1917700 w 6881772"/>
                <a:gd name="connsiteY2" fmla="*/ 20343 h 909343"/>
                <a:gd name="connsiteX3" fmla="*/ 2933700 w 6881772"/>
                <a:gd name="connsiteY3" fmla="*/ 452143 h 909343"/>
                <a:gd name="connsiteX4" fmla="*/ 3886200 w 6881772"/>
                <a:gd name="connsiteY4" fmla="*/ 7643 h 909343"/>
                <a:gd name="connsiteX5" fmla="*/ 4851400 w 6881772"/>
                <a:gd name="connsiteY5" fmla="*/ 909343 h 909343"/>
                <a:gd name="connsiteX6" fmla="*/ 5829300 w 6881772"/>
                <a:gd name="connsiteY6" fmla="*/ 7643 h 909343"/>
                <a:gd name="connsiteX7" fmla="*/ 6819900 w 6881772"/>
                <a:gd name="connsiteY7" fmla="*/ 490243 h 909343"/>
                <a:gd name="connsiteX8" fmla="*/ 6781800 w 6881772"/>
                <a:gd name="connsiteY8" fmla="*/ 477543 h 90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81772" h="909343">
                  <a:moveTo>
                    <a:pt x="0" y="45743"/>
                  </a:moveTo>
                  <a:cubicBezTo>
                    <a:pt x="322791" y="257409"/>
                    <a:pt x="645583" y="469076"/>
                    <a:pt x="965200" y="464843"/>
                  </a:cubicBezTo>
                  <a:cubicBezTo>
                    <a:pt x="1284817" y="460610"/>
                    <a:pt x="1589617" y="22460"/>
                    <a:pt x="1917700" y="20343"/>
                  </a:cubicBezTo>
                  <a:cubicBezTo>
                    <a:pt x="2245783" y="18226"/>
                    <a:pt x="2605617" y="454260"/>
                    <a:pt x="2933700" y="452143"/>
                  </a:cubicBezTo>
                  <a:cubicBezTo>
                    <a:pt x="3261783" y="450026"/>
                    <a:pt x="3566583" y="-68557"/>
                    <a:pt x="3886200" y="7643"/>
                  </a:cubicBezTo>
                  <a:cubicBezTo>
                    <a:pt x="4205817" y="83843"/>
                    <a:pt x="4527550" y="909343"/>
                    <a:pt x="4851400" y="909343"/>
                  </a:cubicBezTo>
                  <a:cubicBezTo>
                    <a:pt x="5175250" y="909343"/>
                    <a:pt x="5501217" y="77493"/>
                    <a:pt x="5829300" y="7643"/>
                  </a:cubicBezTo>
                  <a:cubicBezTo>
                    <a:pt x="6157383" y="-62207"/>
                    <a:pt x="6661150" y="411926"/>
                    <a:pt x="6819900" y="490243"/>
                  </a:cubicBezTo>
                  <a:cubicBezTo>
                    <a:pt x="6978650" y="568560"/>
                    <a:pt x="6781800" y="477543"/>
                    <a:pt x="6781800" y="477543"/>
                  </a:cubicBezTo>
                </a:path>
              </a:pathLst>
            </a:cu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triped Right Arrow 6"/>
          <p:cNvSpPr/>
          <p:nvPr/>
        </p:nvSpPr>
        <p:spPr>
          <a:xfrm rot="5400000">
            <a:off x="7065020" y="3104682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/>
          <p:cNvSpPr/>
          <p:nvPr/>
        </p:nvSpPr>
        <p:spPr>
          <a:xfrm rot="5400000">
            <a:off x="4474219" y="3104682"/>
            <a:ext cx="468653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/>
          <p:cNvSpPr/>
          <p:nvPr/>
        </p:nvSpPr>
        <p:spPr>
          <a:xfrm rot="5400000">
            <a:off x="1883420" y="3104682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09741" y="29026"/>
            <a:ext cx="8357616" cy="3140618"/>
            <a:chOff x="409741" y="29026"/>
            <a:chExt cx="8357616" cy="3140618"/>
          </a:xfrm>
        </p:grpSpPr>
        <p:pic>
          <p:nvPicPr>
            <p:cNvPr id="6" name="Picture 5" descr="Relacionamento Caracteristicas 2501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41" y="29026"/>
              <a:ext cx="8357616" cy="3140618"/>
            </a:xfrm>
            <a:prstGeom prst="rect">
              <a:avLst/>
            </a:prstGeom>
            <a:effectLst/>
          </p:spPr>
        </p:pic>
        <p:sp>
          <p:nvSpPr>
            <p:cNvPr id="10" name="Freeform 9"/>
            <p:cNvSpPr/>
            <p:nvPr/>
          </p:nvSpPr>
          <p:spPr>
            <a:xfrm>
              <a:off x="1324141" y="1219838"/>
              <a:ext cx="6881772" cy="909343"/>
            </a:xfrm>
            <a:custGeom>
              <a:avLst/>
              <a:gdLst>
                <a:gd name="connsiteX0" fmla="*/ 0 w 6881772"/>
                <a:gd name="connsiteY0" fmla="*/ 45743 h 909343"/>
                <a:gd name="connsiteX1" fmla="*/ 965200 w 6881772"/>
                <a:gd name="connsiteY1" fmla="*/ 464843 h 909343"/>
                <a:gd name="connsiteX2" fmla="*/ 1917700 w 6881772"/>
                <a:gd name="connsiteY2" fmla="*/ 20343 h 909343"/>
                <a:gd name="connsiteX3" fmla="*/ 2933700 w 6881772"/>
                <a:gd name="connsiteY3" fmla="*/ 452143 h 909343"/>
                <a:gd name="connsiteX4" fmla="*/ 3886200 w 6881772"/>
                <a:gd name="connsiteY4" fmla="*/ 7643 h 909343"/>
                <a:gd name="connsiteX5" fmla="*/ 4851400 w 6881772"/>
                <a:gd name="connsiteY5" fmla="*/ 909343 h 909343"/>
                <a:gd name="connsiteX6" fmla="*/ 5829300 w 6881772"/>
                <a:gd name="connsiteY6" fmla="*/ 7643 h 909343"/>
                <a:gd name="connsiteX7" fmla="*/ 6819900 w 6881772"/>
                <a:gd name="connsiteY7" fmla="*/ 490243 h 909343"/>
                <a:gd name="connsiteX8" fmla="*/ 6781800 w 6881772"/>
                <a:gd name="connsiteY8" fmla="*/ 477543 h 90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81772" h="909343">
                  <a:moveTo>
                    <a:pt x="0" y="45743"/>
                  </a:moveTo>
                  <a:cubicBezTo>
                    <a:pt x="322791" y="257409"/>
                    <a:pt x="645583" y="469076"/>
                    <a:pt x="965200" y="464843"/>
                  </a:cubicBezTo>
                  <a:cubicBezTo>
                    <a:pt x="1284817" y="460610"/>
                    <a:pt x="1589617" y="22460"/>
                    <a:pt x="1917700" y="20343"/>
                  </a:cubicBezTo>
                  <a:cubicBezTo>
                    <a:pt x="2245783" y="18226"/>
                    <a:pt x="2605617" y="454260"/>
                    <a:pt x="2933700" y="452143"/>
                  </a:cubicBezTo>
                  <a:cubicBezTo>
                    <a:pt x="3261783" y="450026"/>
                    <a:pt x="3566583" y="-68557"/>
                    <a:pt x="3886200" y="7643"/>
                  </a:cubicBezTo>
                  <a:cubicBezTo>
                    <a:pt x="4205817" y="83843"/>
                    <a:pt x="4527550" y="909343"/>
                    <a:pt x="4851400" y="909343"/>
                  </a:cubicBezTo>
                  <a:cubicBezTo>
                    <a:pt x="5175250" y="909343"/>
                    <a:pt x="5501217" y="77493"/>
                    <a:pt x="5829300" y="7643"/>
                  </a:cubicBezTo>
                  <a:cubicBezTo>
                    <a:pt x="6157383" y="-62207"/>
                    <a:pt x="6661150" y="411926"/>
                    <a:pt x="6819900" y="490243"/>
                  </a:cubicBezTo>
                  <a:cubicBezTo>
                    <a:pt x="6978650" y="568560"/>
                    <a:pt x="6781800" y="477543"/>
                    <a:pt x="6781800" y="477543"/>
                  </a:cubicBezTo>
                </a:path>
              </a:pathLst>
            </a:cu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31864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7836DA5-5FB8-654A-977F-8E6ACE85AB5B}"/>
              </a:ext>
            </a:extLst>
          </p:cNvPr>
          <p:cNvSpPr txBox="1"/>
          <p:nvPr/>
        </p:nvSpPr>
        <p:spPr>
          <a:xfrm>
            <a:off x="7243" y="3345737"/>
            <a:ext cx="9412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- Agregação</a:t>
            </a:r>
          </a:p>
          <a:p>
            <a:r>
              <a:rPr lang="pt-BR" sz="1100" dirty="0"/>
              <a:t>- Ponderação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E7FE1E5-5451-AE4B-B754-575894748C94}"/>
              </a:ext>
            </a:extLst>
          </p:cNvPr>
          <p:cNvSpPr/>
          <p:nvPr/>
        </p:nvSpPr>
        <p:spPr>
          <a:xfrm>
            <a:off x="7243" y="4710696"/>
            <a:ext cx="173316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</a:pPr>
            <a:r>
              <a:rPr lang="pt-BR" sz="1100" dirty="0"/>
              <a:t>Definição das Medidas</a:t>
            </a:r>
          </a:p>
          <a:p>
            <a:pPr marL="171450" indent="-171450">
              <a:buFontTx/>
              <a:buChar char="-"/>
            </a:pPr>
            <a:r>
              <a:rPr lang="pt-BR" sz="1100" dirty="0"/>
              <a:t>Associação das Medidas</a:t>
            </a:r>
            <a:br>
              <a:rPr lang="pt-BR" sz="1100" dirty="0"/>
            </a:br>
            <a:r>
              <a:rPr lang="pt-BR" sz="1100" dirty="0"/>
              <a:t>e Métricas</a:t>
            </a:r>
          </a:p>
          <a:p>
            <a:pPr marL="171450" indent="-171450">
              <a:buFontTx/>
              <a:buChar char="-"/>
            </a:pPr>
            <a:r>
              <a:rPr lang="pt-BR" sz="1100" dirty="0"/>
              <a:t>Definição de </a:t>
            </a:r>
            <a:r>
              <a:rPr lang="pt-BR" sz="1100" dirty="0" err="1"/>
              <a:t>thresholds</a:t>
            </a:r>
            <a:endParaRPr lang="pt-BR" sz="1100" dirty="0"/>
          </a:p>
          <a:p>
            <a:pPr marL="171450" indent="-171450">
              <a:buFontTx/>
              <a:buChar char="-"/>
            </a:pPr>
            <a:r>
              <a:rPr lang="pt-BR" sz="1100" dirty="0"/>
              <a:t>Definição das Funções </a:t>
            </a:r>
            <a:br>
              <a:rPr lang="pt-BR" sz="1100" dirty="0"/>
            </a:br>
            <a:r>
              <a:rPr lang="pt-BR" sz="1100" dirty="0"/>
              <a:t>de Interpretação</a:t>
            </a:r>
          </a:p>
          <a:p>
            <a:pPr marL="171450" indent="-171450">
              <a:buFontTx/>
              <a:buChar char="-"/>
            </a:pPr>
            <a:r>
              <a:rPr lang="pt-BR" sz="1100" dirty="0"/>
              <a:t>Normalização das </a:t>
            </a:r>
            <a:br>
              <a:rPr lang="pt-BR" sz="1100" dirty="0"/>
            </a:br>
            <a:r>
              <a:rPr lang="pt-BR" sz="1100" dirty="0"/>
              <a:t>diferentes escalas</a:t>
            </a:r>
          </a:p>
        </p:txBody>
      </p:sp>
      <p:sp>
        <p:nvSpPr>
          <p:cNvPr id="8" name="Chave Esquerda 7">
            <a:extLst>
              <a:ext uri="{FF2B5EF4-FFF2-40B4-BE49-F238E27FC236}">
                <a16:creationId xmlns:a16="http://schemas.microsoft.com/office/drawing/2014/main" id="{64AEEB79-BEB6-9641-8E5F-E8F3655437CE}"/>
              </a:ext>
            </a:extLst>
          </p:cNvPr>
          <p:cNvSpPr/>
          <p:nvPr/>
        </p:nvSpPr>
        <p:spPr>
          <a:xfrm>
            <a:off x="1763560" y="4087349"/>
            <a:ext cx="251846" cy="2677546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B58CE77-4D37-A445-8E56-24FA16412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755" y="1929160"/>
            <a:ext cx="6151705" cy="48151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38A4083-446A-3A49-9394-49C889A42025}"/>
              </a:ext>
            </a:extLst>
          </p:cNvPr>
          <p:cNvSpPr txBox="1"/>
          <p:nvPr/>
        </p:nvSpPr>
        <p:spPr>
          <a:xfrm>
            <a:off x="-67457" y="2374641"/>
            <a:ext cx="9412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- Agregação</a:t>
            </a:r>
          </a:p>
          <a:p>
            <a:r>
              <a:rPr lang="pt-BR" sz="1100" dirty="0"/>
              <a:t>- Ponderação</a:t>
            </a: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2CD51E41-2402-6F40-AA4C-8C243FDA4410}"/>
              </a:ext>
            </a:extLst>
          </p:cNvPr>
          <p:cNvSpPr/>
          <p:nvPr/>
        </p:nvSpPr>
        <p:spPr>
          <a:xfrm>
            <a:off x="1731137" y="3139932"/>
            <a:ext cx="251846" cy="775590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239B4CAA-5E5F-964A-ABD5-FD24935CF935}"/>
              </a:ext>
            </a:extLst>
          </p:cNvPr>
          <p:cNvSpPr/>
          <p:nvPr/>
        </p:nvSpPr>
        <p:spPr>
          <a:xfrm>
            <a:off x="1731137" y="2203059"/>
            <a:ext cx="251846" cy="775590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have Esquerda 11">
            <a:extLst>
              <a:ext uri="{FF2B5EF4-FFF2-40B4-BE49-F238E27FC236}">
                <a16:creationId xmlns:a16="http://schemas.microsoft.com/office/drawing/2014/main" id="{9B5EDF34-5646-5548-972F-6478545BE9F3}"/>
              </a:ext>
            </a:extLst>
          </p:cNvPr>
          <p:cNvSpPr/>
          <p:nvPr/>
        </p:nvSpPr>
        <p:spPr>
          <a:xfrm rot="10800000">
            <a:off x="8033180" y="2182081"/>
            <a:ext cx="251460" cy="1636447"/>
          </a:xfrm>
          <a:prstGeom prst="leftBrac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have Esquerda 12">
            <a:extLst>
              <a:ext uri="{FF2B5EF4-FFF2-40B4-BE49-F238E27FC236}">
                <a16:creationId xmlns:a16="http://schemas.microsoft.com/office/drawing/2014/main" id="{AE84A37C-42E9-D84D-8748-59D0BD414340}"/>
              </a:ext>
            </a:extLst>
          </p:cNvPr>
          <p:cNvSpPr/>
          <p:nvPr/>
        </p:nvSpPr>
        <p:spPr>
          <a:xfrm rot="10800000">
            <a:off x="8033180" y="4013904"/>
            <a:ext cx="251460" cy="694014"/>
          </a:xfrm>
          <a:prstGeom prst="leftBrac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have Esquerda 13">
            <a:extLst>
              <a:ext uri="{FF2B5EF4-FFF2-40B4-BE49-F238E27FC236}">
                <a16:creationId xmlns:a16="http://schemas.microsoft.com/office/drawing/2014/main" id="{1C433E1B-2F16-3B4B-8179-B21151568D6F}"/>
              </a:ext>
            </a:extLst>
          </p:cNvPr>
          <p:cNvSpPr/>
          <p:nvPr/>
        </p:nvSpPr>
        <p:spPr>
          <a:xfrm rot="10800000">
            <a:off x="8033178" y="5912832"/>
            <a:ext cx="251460" cy="694014"/>
          </a:xfrm>
          <a:prstGeom prst="leftBrac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DB1163A-CFD4-6D4F-85E1-99E7705DAE62}"/>
              </a:ext>
            </a:extLst>
          </p:cNvPr>
          <p:cNvSpPr/>
          <p:nvPr/>
        </p:nvSpPr>
        <p:spPr>
          <a:xfrm>
            <a:off x="8332078" y="2861804"/>
            <a:ext cx="7008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/>
              <a:t>Tensores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47954DA-1B19-2A47-ABB5-05CC22C9AF31}"/>
              </a:ext>
            </a:extLst>
          </p:cNvPr>
          <p:cNvSpPr/>
          <p:nvPr/>
        </p:nvSpPr>
        <p:spPr>
          <a:xfrm>
            <a:off x="8362876" y="4255864"/>
            <a:ext cx="708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/>
              <a:t>Escalares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86955FE-4F82-A04B-BA68-2EB15DCE3D5C}"/>
              </a:ext>
            </a:extLst>
          </p:cNvPr>
          <p:cNvSpPr/>
          <p:nvPr/>
        </p:nvSpPr>
        <p:spPr>
          <a:xfrm>
            <a:off x="8380509" y="6099037"/>
            <a:ext cx="5405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dirty="0"/>
              <a:t>Dados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6E5EF98-28EC-0447-ACBE-D99C645A4EA4}"/>
              </a:ext>
            </a:extLst>
          </p:cNvPr>
          <p:cNvSpPr/>
          <p:nvPr/>
        </p:nvSpPr>
        <p:spPr>
          <a:xfrm>
            <a:off x="8223033" y="5112516"/>
            <a:ext cx="9685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100" dirty="0"/>
              <a:t>Funções de</a:t>
            </a:r>
          </a:p>
          <a:p>
            <a:pPr algn="ctr"/>
            <a:r>
              <a:rPr lang="pt-BR" sz="1100" dirty="0"/>
              <a:t>Interpretação</a:t>
            </a:r>
          </a:p>
        </p:txBody>
      </p:sp>
      <p:sp>
        <p:nvSpPr>
          <p:cNvPr id="19" name="Chave Esquerda 18">
            <a:extLst>
              <a:ext uri="{FF2B5EF4-FFF2-40B4-BE49-F238E27FC236}">
                <a16:creationId xmlns:a16="http://schemas.microsoft.com/office/drawing/2014/main" id="{0D126974-A1CA-1E4F-A341-C62B343180F4}"/>
              </a:ext>
            </a:extLst>
          </p:cNvPr>
          <p:cNvSpPr/>
          <p:nvPr/>
        </p:nvSpPr>
        <p:spPr>
          <a:xfrm rot="10800000">
            <a:off x="8033179" y="4901167"/>
            <a:ext cx="251460" cy="839757"/>
          </a:xfrm>
          <a:prstGeom prst="leftBrac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5729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1C9D552-35F9-AD42-9ADC-E407F83BE925}"/>
              </a:ext>
            </a:extLst>
          </p:cNvPr>
          <p:cNvSpPr/>
          <p:nvPr/>
        </p:nvSpPr>
        <p:spPr>
          <a:xfrm>
            <a:off x="157443" y="238869"/>
            <a:ext cx="873882" cy="2407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Tensor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AE19C48-3266-B84F-BD36-151844890713}"/>
              </a:ext>
            </a:extLst>
          </p:cNvPr>
          <p:cNvSpPr/>
          <p:nvPr/>
        </p:nvSpPr>
        <p:spPr>
          <a:xfrm>
            <a:off x="157443" y="536342"/>
            <a:ext cx="873882" cy="240790"/>
          </a:xfrm>
          <a:prstGeom prst="rect">
            <a:avLst/>
          </a:prstGeom>
          <a:solidFill>
            <a:srgbClr val="AAAA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Tensor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6826199-247E-C64A-85F0-057CB359A5CB}"/>
              </a:ext>
            </a:extLst>
          </p:cNvPr>
          <p:cNvSpPr/>
          <p:nvPr/>
        </p:nvSpPr>
        <p:spPr>
          <a:xfrm>
            <a:off x="157443" y="844448"/>
            <a:ext cx="873882" cy="240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Escalar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405AE60-CDC9-BB43-A38A-C91C6FC7755A}"/>
              </a:ext>
            </a:extLst>
          </p:cNvPr>
          <p:cNvSpPr/>
          <p:nvPr/>
        </p:nvSpPr>
        <p:spPr>
          <a:xfrm>
            <a:off x="31546" y="29926"/>
            <a:ext cx="1106424" cy="17704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279ECCD-7E53-6248-9A7A-A96FFC5A1B46}"/>
              </a:ext>
            </a:extLst>
          </p:cNvPr>
          <p:cNvSpPr txBox="1"/>
          <p:nvPr/>
        </p:nvSpPr>
        <p:spPr>
          <a:xfrm>
            <a:off x="229297" y="-99946"/>
            <a:ext cx="697627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Legenda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7617F0A-0FB1-194B-A857-3EA6DEC9410B}"/>
              </a:ext>
            </a:extLst>
          </p:cNvPr>
          <p:cNvSpPr/>
          <p:nvPr/>
        </p:nvSpPr>
        <p:spPr>
          <a:xfrm>
            <a:off x="158598" y="1148631"/>
            <a:ext cx="873882" cy="24079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Dado (bruto)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9A59276-50EB-FC4B-AF50-BCB729211F30}"/>
              </a:ext>
            </a:extLst>
          </p:cNvPr>
          <p:cNvSpPr/>
          <p:nvPr/>
        </p:nvSpPr>
        <p:spPr>
          <a:xfrm>
            <a:off x="139431" y="1448294"/>
            <a:ext cx="873882" cy="2407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Função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D49AB9B9-AC35-CA48-BA15-39F2B375AE4D}"/>
              </a:ext>
            </a:extLst>
          </p:cNvPr>
          <p:cNvGrpSpPr/>
          <p:nvPr/>
        </p:nvGrpSpPr>
        <p:grpSpPr>
          <a:xfrm>
            <a:off x="1708277" y="2834750"/>
            <a:ext cx="5481193" cy="594250"/>
            <a:chOff x="1708277" y="2834750"/>
            <a:chExt cx="5481193" cy="594250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7319DA04-811C-F649-8C9B-580646307506}"/>
                </a:ext>
              </a:extLst>
            </p:cNvPr>
            <p:cNvSpPr/>
            <p:nvPr/>
          </p:nvSpPr>
          <p:spPr>
            <a:xfrm>
              <a:off x="1814215" y="3130611"/>
              <a:ext cx="873882" cy="2407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bg1"/>
                  </a:solidFill>
                </a:rPr>
                <a:t>Tensor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0FF7DD7D-3624-3B4C-A01C-8B7958E033C8}"/>
                </a:ext>
              </a:extLst>
            </p:cNvPr>
            <p:cNvSpPr/>
            <p:nvPr/>
          </p:nvSpPr>
          <p:spPr>
            <a:xfrm>
              <a:off x="2830618" y="3129679"/>
              <a:ext cx="873882" cy="24079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bg1"/>
                  </a:solidFill>
                </a:rPr>
                <a:t>Tensor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075BC3CC-35BC-C649-93AE-8C5159C94D4A}"/>
                </a:ext>
              </a:extLst>
            </p:cNvPr>
            <p:cNvSpPr/>
            <p:nvPr/>
          </p:nvSpPr>
          <p:spPr>
            <a:xfrm>
              <a:off x="3847021" y="3117867"/>
              <a:ext cx="873882" cy="240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Escalar</a:t>
              </a: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AD10388-2842-AB43-8085-E0CD77375325}"/>
                </a:ext>
              </a:extLst>
            </p:cNvPr>
            <p:cNvSpPr/>
            <p:nvPr/>
          </p:nvSpPr>
          <p:spPr>
            <a:xfrm>
              <a:off x="1708277" y="3043708"/>
              <a:ext cx="5481193" cy="38529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489CFC72-59B5-2D4D-909D-2853CFA22FB0}"/>
                </a:ext>
              </a:extLst>
            </p:cNvPr>
            <p:cNvSpPr txBox="1"/>
            <p:nvPr/>
          </p:nvSpPr>
          <p:spPr>
            <a:xfrm>
              <a:off x="3903828" y="2834750"/>
              <a:ext cx="69762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100" dirty="0"/>
                <a:t>Legenda 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3E08D25C-B0EF-A045-B341-E153518D04B8}"/>
                </a:ext>
              </a:extLst>
            </p:cNvPr>
            <p:cNvSpPr/>
            <p:nvPr/>
          </p:nvSpPr>
          <p:spPr>
            <a:xfrm>
              <a:off x="4863424" y="3135393"/>
              <a:ext cx="873882" cy="24079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Dado (bruto)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44996EA-42A3-4C40-AF2D-2AB17447CDD7}"/>
                </a:ext>
              </a:extLst>
            </p:cNvPr>
            <p:cNvSpPr/>
            <p:nvPr/>
          </p:nvSpPr>
          <p:spPr>
            <a:xfrm>
              <a:off x="5879828" y="3140676"/>
              <a:ext cx="1163137" cy="24079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Função (fórmula)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E735640-3FDF-2346-91BA-9CB70B75B3E1}"/>
              </a:ext>
            </a:extLst>
          </p:cNvPr>
          <p:cNvGrpSpPr/>
          <p:nvPr/>
        </p:nvGrpSpPr>
        <p:grpSpPr>
          <a:xfrm>
            <a:off x="1512044" y="3912183"/>
            <a:ext cx="5481193" cy="594250"/>
            <a:chOff x="1512044" y="3912183"/>
            <a:chExt cx="5481193" cy="59425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5D849747-CD9E-0E4A-BBB5-CBCB1F4D42CF}"/>
                </a:ext>
              </a:extLst>
            </p:cNvPr>
            <p:cNvSpPr/>
            <p:nvPr/>
          </p:nvSpPr>
          <p:spPr>
            <a:xfrm>
              <a:off x="1617982" y="4208044"/>
              <a:ext cx="873882" cy="2407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bg1"/>
                  </a:solidFill>
                </a:rPr>
                <a:t>Tensor</a:t>
              </a: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5E6E4C55-2A86-7E41-A1D9-47F09E60B725}"/>
                </a:ext>
              </a:extLst>
            </p:cNvPr>
            <p:cNvSpPr/>
            <p:nvPr/>
          </p:nvSpPr>
          <p:spPr>
            <a:xfrm>
              <a:off x="2634385" y="4207112"/>
              <a:ext cx="873882" cy="24079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bg1"/>
                  </a:solidFill>
                </a:rPr>
                <a:t>Tensor</a:t>
              </a: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D38D6AD6-0D51-164C-A935-4A6F6E9292E5}"/>
                </a:ext>
              </a:extLst>
            </p:cNvPr>
            <p:cNvSpPr/>
            <p:nvPr/>
          </p:nvSpPr>
          <p:spPr>
            <a:xfrm>
              <a:off x="3650788" y="4195300"/>
              <a:ext cx="873882" cy="240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Scalar</a:t>
              </a:r>
              <a:endParaRPr lang="pt-BR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69529F6F-0B04-904D-B791-D9B398D37CD5}"/>
                </a:ext>
              </a:extLst>
            </p:cNvPr>
            <p:cNvSpPr/>
            <p:nvPr/>
          </p:nvSpPr>
          <p:spPr>
            <a:xfrm>
              <a:off x="1512044" y="4121141"/>
              <a:ext cx="5481193" cy="38529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6A9A1E7C-F0FF-D349-93FD-9E34FEA2D595}"/>
                </a:ext>
              </a:extLst>
            </p:cNvPr>
            <p:cNvSpPr txBox="1"/>
            <p:nvPr/>
          </p:nvSpPr>
          <p:spPr>
            <a:xfrm>
              <a:off x="3744464" y="3912183"/>
              <a:ext cx="62389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100" dirty="0" err="1"/>
                <a:t>Subtitle</a:t>
              </a:r>
              <a:endParaRPr lang="pt-BR" sz="1100" dirty="0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56D189A1-00BA-0941-8AD2-F2E921874661}"/>
                </a:ext>
              </a:extLst>
            </p:cNvPr>
            <p:cNvSpPr/>
            <p:nvPr/>
          </p:nvSpPr>
          <p:spPr>
            <a:xfrm>
              <a:off x="4667191" y="4212826"/>
              <a:ext cx="873882" cy="24079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/>
                  </a:solidFill>
                </a:rPr>
                <a:t>Raw</a:t>
              </a:r>
              <a:r>
                <a:rPr lang="pt-BR" sz="1000" dirty="0">
                  <a:solidFill>
                    <a:schemeClr val="tx1"/>
                  </a:solidFill>
                </a:rPr>
                <a:t> Data</a:t>
              </a: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DFDF3C0B-8451-F448-8B2D-77B4D73A1869}"/>
                </a:ext>
              </a:extLst>
            </p:cNvPr>
            <p:cNvSpPr/>
            <p:nvPr/>
          </p:nvSpPr>
          <p:spPr>
            <a:xfrm>
              <a:off x="5625438" y="4218109"/>
              <a:ext cx="1279451" cy="24079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Function</a:t>
              </a:r>
              <a:r>
                <a:rPr lang="pt-BR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(formula)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169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F029D30-148D-624F-9FFC-02D85D685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13" y="6250940"/>
            <a:ext cx="4844374" cy="5270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7FD976D-8C10-9F4D-9888-2193BFF1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31"/>
            <a:ext cx="9144000" cy="61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87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81CCF839-4E52-DF43-8194-503225FFA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6168390"/>
            <a:ext cx="5499100" cy="6096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DBBC3CE-B279-2046-B7A6-34FECEF17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6047"/>
            <a:ext cx="9144000" cy="623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759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F029D30-148D-624F-9FFC-02D85D685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79" y="6240789"/>
            <a:ext cx="4545634" cy="49454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7FD976D-8C10-9F4D-9888-2193BFF1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992" y="1315844"/>
            <a:ext cx="7209008" cy="485078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6B88A5-8F74-564F-8632-DE2734F475A4}"/>
              </a:ext>
            </a:extLst>
          </p:cNvPr>
          <p:cNvSpPr txBox="1"/>
          <p:nvPr/>
        </p:nvSpPr>
        <p:spPr>
          <a:xfrm>
            <a:off x="7243" y="2821631"/>
            <a:ext cx="9412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- Agregação</a:t>
            </a:r>
          </a:p>
          <a:p>
            <a:r>
              <a:rPr lang="pt-BR" sz="1100" dirty="0"/>
              <a:t>- Ponderação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499E1E6-CB6F-6B4E-8366-5467003B1783}"/>
              </a:ext>
            </a:extLst>
          </p:cNvPr>
          <p:cNvSpPr/>
          <p:nvPr/>
        </p:nvSpPr>
        <p:spPr>
          <a:xfrm>
            <a:off x="7243" y="4186590"/>
            <a:ext cx="173316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</a:pPr>
            <a:r>
              <a:rPr lang="pt-BR" sz="1100" dirty="0"/>
              <a:t>Definição das Medidas</a:t>
            </a:r>
          </a:p>
          <a:p>
            <a:pPr marL="171450" indent="-171450">
              <a:buFontTx/>
              <a:buChar char="-"/>
            </a:pPr>
            <a:r>
              <a:rPr lang="pt-BR" sz="1100" dirty="0"/>
              <a:t>Associação das Medidas</a:t>
            </a:r>
            <a:br>
              <a:rPr lang="pt-BR" sz="1100" dirty="0"/>
            </a:br>
            <a:r>
              <a:rPr lang="pt-BR" sz="1100" dirty="0"/>
              <a:t>e Métricas</a:t>
            </a:r>
          </a:p>
          <a:p>
            <a:pPr marL="171450" indent="-171450">
              <a:buFontTx/>
              <a:buChar char="-"/>
            </a:pPr>
            <a:r>
              <a:rPr lang="pt-BR" sz="1100" dirty="0"/>
              <a:t>Definição de </a:t>
            </a:r>
            <a:r>
              <a:rPr lang="pt-BR" sz="1100" dirty="0" err="1"/>
              <a:t>thresholds</a:t>
            </a:r>
            <a:endParaRPr lang="pt-BR" sz="1100" dirty="0"/>
          </a:p>
          <a:p>
            <a:pPr marL="171450" indent="-171450">
              <a:buFontTx/>
              <a:buChar char="-"/>
            </a:pPr>
            <a:r>
              <a:rPr lang="pt-BR" sz="1100" dirty="0"/>
              <a:t>Definição das Funções </a:t>
            </a:r>
            <a:br>
              <a:rPr lang="pt-BR" sz="1100" dirty="0"/>
            </a:br>
            <a:r>
              <a:rPr lang="pt-BR" sz="1100" dirty="0"/>
              <a:t>de Interpretação</a:t>
            </a:r>
          </a:p>
          <a:p>
            <a:pPr marL="171450" indent="-171450">
              <a:buFontTx/>
              <a:buChar char="-"/>
            </a:pPr>
            <a:r>
              <a:rPr lang="pt-BR" sz="1100" dirty="0"/>
              <a:t>Normalização das </a:t>
            </a:r>
            <a:br>
              <a:rPr lang="pt-BR" sz="1100" dirty="0"/>
            </a:br>
            <a:r>
              <a:rPr lang="pt-BR" sz="1100" dirty="0"/>
              <a:t>diferentes escalas</a:t>
            </a:r>
          </a:p>
        </p:txBody>
      </p:sp>
      <p:sp>
        <p:nvSpPr>
          <p:cNvPr id="8" name="Chave Esquerda 7">
            <a:extLst>
              <a:ext uri="{FF2B5EF4-FFF2-40B4-BE49-F238E27FC236}">
                <a16:creationId xmlns:a16="http://schemas.microsoft.com/office/drawing/2014/main" id="{E5F8AF82-29D6-E34E-9ED6-47B25022DBCC}"/>
              </a:ext>
            </a:extLst>
          </p:cNvPr>
          <p:cNvSpPr/>
          <p:nvPr/>
        </p:nvSpPr>
        <p:spPr>
          <a:xfrm>
            <a:off x="1763560" y="3563243"/>
            <a:ext cx="251846" cy="2677546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D5108E9-8C53-A04C-8B2F-958BCEA1AB21}"/>
              </a:ext>
            </a:extLst>
          </p:cNvPr>
          <p:cNvSpPr txBox="1"/>
          <p:nvPr/>
        </p:nvSpPr>
        <p:spPr>
          <a:xfrm>
            <a:off x="-67457" y="1850535"/>
            <a:ext cx="9412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- Agregação</a:t>
            </a:r>
          </a:p>
          <a:p>
            <a:r>
              <a:rPr lang="pt-BR" sz="1100" dirty="0"/>
              <a:t>- Ponderação</a:t>
            </a: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2B17B2A0-F2BD-6740-9E50-3DD27AFDD736}"/>
              </a:ext>
            </a:extLst>
          </p:cNvPr>
          <p:cNvSpPr/>
          <p:nvPr/>
        </p:nvSpPr>
        <p:spPr>
          <a:xfrm>
            <a:off x="1731137" y="2615826"/>
            <a:ext cx="251846" cy="775590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C8DF8E18-CB9C-5841-A8AF-390B030C7A49}"/>
              </a:ext>
            </a:extLst>
          </p:cNvPr>
          <p:cNvSpPr/>
          <p:nvPr/>
        </p:nvSpPr>
        <p:spPr>
          <a:xfrm>
            <a:off x="1731137" y="1678953"/>
            <a:ext cx="251846" cy="775590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8849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E407BA9-EDB6-5C4A-AE0B-A69C8F3721D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1731914"/>
            <a:ext cx="9144000" cy="3394172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053A2294-85EE-2043-A57E-A2FFBDFFA0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8" t="34904"/>
          <a:stretch/>
        </p:blipFill>
        <p:spPr>
          <a:xfrm>
            <a:off x="2375529" y="1731913"/>
            <a:ext cx="6772183" cy="33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660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E407BA9-EDB6-5C4A-AE0B-A69C8F3721DC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1731914"/>
            <a:ext cx="9144000" cy="339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43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3" name="Tinta 32">
                <a:extLst>
                  <a:ext uri="{FF2B5EF4-FFF2-40B4-BE49-F238E27FC236}">
                    <a16:creationId xmlns:a16="http://schemas.microsoft.com/office/drawing/2014/main" id="{0B2897BC-661E-9F43-94E7-B41AEBD4DC40}"/>
                  </a:ext>
                </a:extLst>
              </p14:cNvPr>
              <p14:cNvContentPartPr/>
              <p14:nvPr/>
            </p14:nvContentPartPr>
            <p14:xfrm>
              <a:off x="3489105" y="2711790"/>
              <a:ext cx="360" cy="360"/>
            </p14:xfrm>
          </p:contentPart>
        </mc:Choice>
        <mc:Fallback>
          <p:pic>
            <p:nvPicPr>
              <p:cNvPr id="33" name="Tinta 32">
                <a:extLst>
                  <a:ext uri="{FF2B5EF4-FFF2-40B4-BE49-F238E27FC236}">
                    <a16:creationId xmlns:a16="http://schemas.microsoft.com/office/drawing/2014/main" id="{0B2897BC-661E-9F43-94E7-B41AEBD4DC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4785" y="270747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6" name="Tinta 35">
                <a:extLst>
                  <a:ext uri="{FF2B5EF4-FFF2-40B4-BE49-F238E27FC236}">
                    <a16:creationId xmlns:a16="http://schemas.microsoft.com/office/drawing/2014/main" id="{F2B00D2A-50FD-CD43-8CDC-9662C57A6001}"/>
                  </a:ext>
                </a:extLst>
              </p14:cNvPr>
              <p14:cNvContentPartPr/>
              <p14:nvPr/>
            </p14:nvContentPartPr>
            <p14:xfrm>
              <a:off x="3516105" y="2772270"/>
              <a:ext cx="360" cy="360"/>
            </p14:xfrm>
          </p:contentPart>
        </mc:Choice>
        <mc:Fallback>
          <p:pic>
            <p:nvPicPr>
              <p:cNvPr id="36" name="Tinta 35">
                <a:extLst>
                  <a:ext uri="{FF2B5EF4-FFF2-40B4-BE49-F238E27FC236}">
                    <a16:creationId xmlns:a16="http://schemas.microsoft.com/office/drawing/2014/main" id="{F2B00D2A-50FD-CD43-8CDC-9662C57A60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7105" y="27632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7" name="Tinta 36">
                <a:extLst>
                  <a:ext uri="{FF2B5EF4-FFF2-40B4-BE49-F238E27FC236}">
                    <a16:creationId xmlns:a16="http://schemas.microsoft.com/office/drawing/2014/main" id="{65FD5031-2AF4-204C-BC16-AFAF75673EC9}"/>
                  </a:ext>
                </a:extLst>
              </p14:cNvPr>
              <p14:cNvContentPartPr/>
              <p14:nvPr/>
            </p14:nvContentPartPr>
            <p14:xfrm>
              <a:off x="3533025" y="2762190"/>
              <a:ext cx="360" cy="360"/>
            </p14:xfrm>
          </p:contentPart>
        </mc:Choice>
        <mc:Fallback>
          <p:pic>
            <p:nvPicPr>
              <p:cNvPr id="37" name="Tinta 36">
                <a:extLst>
                  <a:ext uri="{FF2B5EF4-FFF2-40B4-BE49-F238E27FC236}">
                    <a16:creationId xmlns:a16="http://schemas.microsoft.com/office/drawing/2014/main" id="{65FD5031-2AF4-204C-BC16-AFAF75673E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4025" y="27531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8" name="Tinta 37">
                <a:extLst>
                  <a:ext uri="{FF2B5EF4-FFF2-40B4-BE49-F238E27FC236}">
                    <a16:creationId xmlns:a16="http://schemas.microsoft.com/office/drawing/2014/main" id="{612B757F-ACD8-494A-BF75-47C44401BE39}"/>
                  </a:ext>
                </a:extLst>
              </p14:cNvPr>
              <p14:cNvContentPartPr/>
              <p14:nvPr/>
            </p14:nvContentPartPr>
            <p14:xfrm>
              <a:off x="3509625" y="2763630"/>
              <a:ext cx="360" cy="360"/>
            </p14:xfrm>
          </p:contentPart>
        </mc:Choice>
        <mc:Fallback>
          <p:pic>
            <p:nvPicPr>
              <p:cNvPr id="38" name="Tinta 37">
                <a:extLst>
                  <a:ext uri="{FF2B5EF4-FFF2-40B4-BE49-F238E27FC236}">
                    <a16:creationId xmlns:a16="http://schemas.microsoft.com/office/drawing/2014/main" id="{612B757F-ACD8-494A-BF75-47C44401BE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0625" y="2754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9" name="Tinta 38">
                <a:extLst>
                  <a:ext uri="{FF2B5EF4-FFF2-40B4-BE49-F238E27FC236}">
                    <a16:creationId xmlns:a16="http://schemas.microsoft.com/office/drawing/2014/main" id="{77783A1E-9B35-4A4F-AA53-A1D216118B09}"/>
                  </a:ext>
                </a:extLst>
              </p14:cNvPr>
              <p14:cNvContentPartPr/>
              <p14:nvPr/>
            </p14:nvContentPartPr>
            <p14:xfrm>
              <a:off x="3539145" y="2772270"/>
              <a:ext cx="360" cy="360"/>
            </p14:xfrm>
          </p:contentPart>
        </mc:Choice>
        <mc:Fallback>
          <p:pic>
            <p:nvPicPr>
              <p:cNvPr id="39" name="Tinta 38">
                <a:extLst>
                  <a:ext uri="{FF2B5EF4-FFF2-40B4-BE49-F238E27FC236}">
                    <a16:creationId xmlns:a16="http://schemas.microsoft.com/office/drawing/2014/main" id="{77783A1E-9B35-4A4F-AA53-A1D216118B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0145" y="276327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9" name="Imagem 58">
            <a:extLst>
              <a:ext uri="{FF2B5EF4-FFF2-40B4-BE49-F238E27FC236}">
                <a16:creationId xmlns:a16="http://schemas.microsoft.com/office/drawing/2014/main" id="{31F4FA87-5E58-774B-9BF2-C22342BB703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lasticWrap/>
                    </a14:imgEffect>
                    <a14:imgEffect>
                      <a14:sharpenSoften amount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337" y="244712"/>
            <a:ext cx="3118148" cy="3506015"/>
          </a:xfrm>
          <a:prstGeom prst="rect">
            <a:avLst/>
          </a:prstGeom>
        </p:spPr>
      </p:pic>
      <p:sp>
        <p:nvSpPr>
          <p:cNvPr id="60" name="CaixaDeTexto 59">
            <a:extLst>
              <a:ext uri="{FF2B5EF4-FFF2-40B4-BE49-F238E27FC236}">
                <a16:creationId xmlns:a16="http://schemas.microsoft.com/office/drawing/2014/main" id="{F632DB0C-C640-8442-995C-C2EEBE1A8B3C}"/>
              </a:ext>
            </a:extLst>
          </p:cNvPr>
          <p:cNvSpPr txBox="1"/>
          <p:nvPr/>
        </p:nvSpPr>
        <p:spPr>
          <a:xfrm rot="16200000">
            <a:off x="192233" y="2047232"/>
            <a:ext cx="926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Modo-1</a:t>
            </a:r>
          </a:p>
          <a:p>
            <a:pPr algn="ctr"/>
            <a:r>
              <a:rPr lang="pt-BR" sz="1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pt-BR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pt-B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1,2,...,</a:t>
            </a:r>
            <a:r>
              <a:rPr lang="pt-BR" sz="1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pt-BR" sz="1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5B1707B9-6BC1-3E45-887C-009F1ACABFA6}"/>
              </a:ext>
            </a:extLst>
          </p:cNvPr>
          <p:cNvSpPr txBox="1"/>
          <p:nvPr/>
        </p:nvSpPr>
        <p:spPr>
          <a:xfrm rot="18581745">
            <a:off x="677810" y="490657"/>
            <a:ext cx="1008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Modo-3</a:t>
            </a:r>
          </a:p>
          <a:p>
            <a:pPr algn="ctr"/>
            <a:r>
              <a:rPr lang="pt-BR" sz="1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pt-BR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pt-B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1,2,...,</a:t>
            </a:r>
            <a:r>
              <a:rPr lang="pt-BR" sz="1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endParaRPr lang="pt-BR" sz="1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11276683-2252-C94D-8F32-DAA088AE31C1}"/>
              </a:ext>
            </a:extLst>
          </p:cNvPr>
          <p:cNvSpPr txBox="1"/>
          <p:nvPr/>
        </p:nvSpPr>
        <p:spPr>
          <a:xfrm>
            <a:off x="1567206" y="3631785"/>
            <a:ext cx="926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Modo-2</a:t>
            </a:r>
          </a:p>
          <a:p>
            <a:pPr algn="ctr"/>
            <a:r>
              <a:rPr lang="pt-BR" sz="1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r>
              <a:rPr lang="pt-BR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pt-B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1,2,...,</a:t>
            </a:r>
            <a:r>
              <a:rPr lang="pt-BR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4EC2F554-E0E6-3542-A991-218CB937708A}"/>
                  </a:ext>
                </a:extLst>
              </p14:cNvPr>
              <p14:cNvContentPartPr/>
              <p14:nvPr/>
            </p14:nvContentPartPr>
            <p14:xfrm>
              <a:off x="7983046" y="5178868"/>
              <a:ext cx="360" cy="360"/>
            </p14:xfrm>
          </p:contentPart>
        </mc:Choice>
        <mc:Fallback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4EC2F554-E0E6-3542-A991-218CB93770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8726" y="5174548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CC8E565D-FA85-3C4D-8A1D-11682273EA11}"/>
                  </a:ext>
                </a:extLst>
              </p14:cNvPr>
              <p14:cNvContentPartPr/>
              <p14:nvPr/>
            </p14:nvContentPartPr>
            <p14:xfrm>
              <a:off x="8010046" y="5239348"/>
              <a:ext cx="360" cy="360"/>
            </p14:xfrm>
          </p:contentPart>
        </mc:Choice>
        <mc:Fallback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CC8E565D-FA85-3C4D-8A1D-11682273EA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1046" y="52303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0D642CDF-5E02-CF4D-8A31-9F2FCF736F12}"/>
                  </a:ext>
                </a:extLst>
              </p14:cNvPr>
              <p14:cNvContentPartPr/>
              <p14:nvPr/>
            </p14:nvContentPartPr>
            <p14:xfrm>
              <a:off x="8026966" y="5229268"/>
              <a:ext cx="360" cy="360"/>
            </p14:xfrm>
          </p:contentPart>
        </mc:Choice>
        <mc:Fallback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0D642CDF-5E02-CF4D-8A31-9F2FCF736F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17966" y="52202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AA0F812C-560E-0941-B2EC-CA458D12755A}"/>
                  </a:ext>
                </a:extLst>
              </p14:cNvPr>
              <p14:cNvContentPartPr/>
              <p14:nvPr/>
            </p14:nvContentPartPr>
            <p14:xfrm>
              <a:off x="8003566" y="5230708"/>
              <a:ext cx="360" cy="360"/>
            </p14:xfrm>
          </p:contentPart>
        </mc:Choice>
        <mc:Fallback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AA0F812C-560E-0941-B2EC-CA458D1275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94566" y="52217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2FCD3B2C-206F-E241-8FF4-B795E4FC06FE}"/>
                  </a:ext>
                </a:extLst>
              </p14:cNvPr>
              <p14:cNvContentPartPr/>
              <p14:nvPr/>
            </p14:nvContentPartPr>
            <p14:xfrm>
              <a:off x="8033086" y="5239348"/>
              <a:ext cx="360" cy="360"/>
            </p14:xfrm>
          </p:contentPart>
        </mc:Choice>
        <mc:Fallback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2FCD3B2C-206F-E241-8FF4-B795E4FC06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4086" y="523034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Imagem 18">
            <a:extLst>
              <a:ext uri="{FF2B5EF4-FFF2-40B4-BE49-F238E27FC236}">
                <a16:creationId xmlns:a16="http://schemas.microsoft.com/office/drawing/2014/main" id="{91FCEA7A-1611-ED45-8E24-5E276E172AB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lasticWrap/>
                    </a14:imgEffect>
                    <a14:imgEffect>
                      <a14:sharpenSoften amount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4278" y="2711790"/>
            <a:ext cx="3118148" cy="35060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08CE605-98DB-794A-B6D6-047E631B7D46}"/>
              </a:ext>
            </a:extLst>
          </p:cNvPr>
          <p:cNvSpPr txBox="1"/>
          <p:nvPr/>
        </p:nvSpPr>
        <p:spPr>
          <a:xfrm rot="16200000">
            <a:off x="4686174" y="4514310"/>
            <a:ext cx="926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Mode-1</a:t>
            </a:r>
          </a:p>
          <a:p>
            <a:pPr algn="ctr"/>
            <a:r>
              <a:rPr lang="pt-BR" sz="1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pt-BR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pt-B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1,2,...,</a:t>
            </a:r>
            <a:r>
              <a:rPr lang="pt-BR" sz="1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pt-BR" sz="1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5F80DED-0113-6C43-BE7A-2EF2A485448F}"/>
              </a:ext>
            </a:extLst>
          </p:cNvPr>
          <p:cNvSpPr txBox="1"/>
          <p:nvPr/>
        </p:nvSpPr>
        <p:spPr>
          <a:xfrm rot="18581745">
            <a:off x="5171751" y="2957735"/>
            <a:ext cx="1008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Mode-3</a:t>
            </a:r>
          </a:p>
          <a:p>
            <a:pPr algn="ctr"/>
            <a:r>
              <a:rPr lang="pt-BR" sz="1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pt-BR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pt-B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1,2,...,</a:t>
            </a:r>
            <a:r>
              <a:rPr lang="pt-BR" sz="1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endParaRPr lang="pt-BR" sz="1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26B7FF1-430A-9048-8789-0A2C88E2E098}"/>
              </a:ext>
            </a:extLst>
          </p:cNvPr>
          <p:cNvSpPr txBox="1"/>
          <p:nvPr/>
        </p:nvSpPr>
        <p:spPr>
          <a:xfrm>
            <a:off x="6061147" y="6098863"/>
            <a:ext cx="926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Mode-2</a:t>
            </a:r>
          </a:p>
          <a:p>
            <a:pPr algn="ctr"/>
            <a:r>
              <a:rPr lang="pt-BR" sz="1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r>
              <a:rPr lang="pt-BR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pt-B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1,2,...,</a:t>
            </a:r>
            <a:r>
              <a:rPr lang="pt-BR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1031247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958E315-C5E9-7140-8F3E-9A479725C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940" y="1840241"/>
            <a:ext cx="2511576" cy="278381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CB5F60BE-83BD-514E-AFA6-63D58232FBC6}"/>
              </a:ext>
            </a:extLst>
          </p:cNvPr>
          <p:cNvGrpSpPr/>
          <p:nvPr/>
        </p:nvGrpSpPr>
        <p:grpSpPr>
          <a:xfrm>
            <a:off x="1248546" y="3129488"/>
            <a:ext cx="297713" cy="280749"/>
            <a:chOff x="1275906" y="3256489"/>
            <a:chExt cx="297713" cy="280749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5914E85D-CBBB-0847-AD46-E1EBF5810BCC}"/>
                </a:ext>
              </a:extLst>
            </p:cNvPr>
            <p:cNvSpPr/>
            <p:nvPr/>
          </p:nvSpPr>
          <p:spPr>
            <a:xfrm>
              <a:off x="1275906" y="3256489"/>
              <a:ext cx="297713" cy="28074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D6FB6483-9B38-D842-BC35-C221BDE623B3}"/>
                </a:ext>
              </a:extLst>
            </p:cNvPr>
            <p:cNvSpPr/>
            <p:nvPr/>
          </p:nvSpPr>
          <p:spPr>
            <a:xfrm>
              <a:off x="1318811" y="3299287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AB23B49-160B-E746-9877-A36AB85441F4}"/>
              </a:ext>
            </a:extLst>
          </p:cNvPr>
          <p:cNvGrpSpPr/>
          <p:nvPr/>
        </p:nvGrpSpPr>
        <p:grpSpPr>
          <a:xfrm>
            <a:off x="2236381" y="2687689"/>
            <a:ext cx="297713" cy="1170000"/>
            <a:chOff x="2236381" y="2687689"/>
            <a:chExt cx="297713" cy="1170000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9090A672-2F8D-9F46-8AEC-A9BDD3C33642}"/>
                </a:ext>
              </a:extLst>
            </p:cNvPr>
            <p:cNvSpPr/>
            <p:nvPr/>
          </p:nvSpPr>
          <p:spPr>
            <a:xfrm>
              <a:off x="2236381" y="2687689"/>
              <a:ext cx="297713" cy="11700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F6861658-622D-D443-BAA5-11CBAA56120C}"/>
                </a:ext>
              </a:extLst>
            </p:cNvPr>
            <p:cNvSpPr/>
            <p:nvPr/>
          </p:nvSpPr>
          <p:spPr>
            <a:xfrm>
              <a:off x="2279286" y="2739306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BDF1784C-FC71-C84D-80F3-6B8700E3C4EC}"/>
                </a:ext>
              </a:extLst>
            </p:cNvPr>
            <p:cNvSpPr/>
            <p:nvPr/>
          </p:nvSpPr>
          <p:spPr>
            <a:xfrm>
              <a:off x="2279286" y="3031912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3F6FB5B8-3ED9-0745-894B-7A1582B77D9D}"/>
                </a:ext>
              </a:extLst>
            </p:cNvPr>
            <p:cNvSpPr/>
            <p:nvPr/>
          </p:nvSpPr>
          <p:spPr>
            <a:xfrm>
              <a:off x="2279285" y="3324518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807C1B6D-089C-6E4D-8E80-25DA5999B0E8}"/>
                </a:ext>
              </a:extLst>
            </p:cNvPr>
            <p:cNvSpPr/>
            <p:nvPr/>
          </p:nvSpPr>
          <p:spPr>
            <a:xfrm>
              <a:off x="2279286" y="3617123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10F557-937D-FC45-B89C-0114C60381B7}"/>
              </a:ext>
            </a:extLst>
          </p:cNvPr>
          <p:cNvGrpSpPr/>
          <p:nvPr/>
        </p:nvGrpSpPr>
        <p:grpSpPr>
          <a:xfrm>
            <a:off x="3191600" y="2687689"/>
            <a:ext cx="965241" cy="1170000"/>
            <a:chOff x="3191600" y="2687689"/>
            <a:chExt cx="965241" cy="1170000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0807CE40-4C58-1D48-9CC8-957BF324FBE7}"/>
                </a:ext>
              </a:extLst>
            </p:cNvPr>
            <p:cNvSpPr/>
            <p:nvPr/>
          </p:nvSpPr>
          <p:spPr>
            <a:xfrm>
              <a:off x="3191600" y="2687689"/>
              <a:ext cx="965241" cy="11700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ED5EAA6D-B538-454F-A927-EF316026FE68}"/>
                </a:ext>
              </a:extLst>
            </p:cNvPr>
            <p:cNvSpPr/>
            <p:nvPr/>
          </p:nvSpPr>
          <p:spPr>
            <a:xfrm>
              <a:off x="3239761" y="2739306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0455D718-CE78-1A43-9EE0-AA075F0C44A7}"/>
                </a:ext>
              </a:extLst>
            </p:cNvPr>
            <p:cNvSpPr/>
            <p:nvPr/>
          </p:nvSpPr>
          <p:spPr>
            <a:xfrm>
              <a:off x="3239761" y="3031912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A3DC2BE-76C3-AC49-8551-C67315EB720F}"/>
                </a:ext>
              </a:extLst>
            </p:cNvPr>
            <p:cNvSpPr/>
            <p:nvPr/>
          </p:nvSpPr>
          <p:spPr>
            <a:xfrm>
              <a:off x="3239760" y="3324518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F6E6635E-08B7-1344-873A-64C9FB711D48}"/>
                </a:ext>
              </a:extLst>
            </p:cNvPr>
            <p:cNvSpPr/>
            <p:nvPr/>
          </p:nvSpPr>
          <p:spPr>
            <a:xfrm>
              <a:off x="3239761" y="3617123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201F19E1-46A0-EF41-9CD9-47C3AF94B046}"/>
                </a:ext>
              </a:extLst>
            </p:cNvPr>
            <p:cNvSpPr/>
            <p:nvPr/>
          </p:nvSpPr>
          <p:spPr>
            <a:xfrm>
              <a:off x="3572473" y="2739306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6208FF1B-9494-8D44-A98D-404537BABEC2}"/>
                </a:ext>
              </a:extLst>
            </p:cNvPr>
            <p:cNvSpPr/>
            <p:nvPr/>
          </p:nvSpPr>
          <p:spPr>
            <a:xfrm>
              <a:off x="3572473" y="3031912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F89D11E-3DFB-9746-BA59-D4FBB2262E2C}"/>
                </a:ext>
              </a:extLst>
            </p:cNvPr>
            <p:cNvSpPr/>
            <p:nvPr/>
          </p:nvSpPr>
          <p:spPr>
            <a:xfrm>
              <a:off x="3572472" y="3324518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47FCCCD4-56C6-6D42-99BE-C957BFD0E03E}"/>
                </a:ext>
              </a:extLst>
            </p:cNvPr>
            <p:cNvSpPr/>
            <p:nvPr/>
          </p:nvSpPr>
          <p:spPr>
            <a:xfrm>
              <a:off x="3572473" y="3617123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AB5C878A-D7C4-454D-82B1-CE4259E2B5CA}"/>
                </a:ext>
              </a:extLst>
            </p:cNvPr>
            <p:cNvSpPr/>
            <p:nvPr/>
          </p:nvSpPr>
          <p:spPr>
            <a:xfrm>
              <a:off x="3902522" y="2739306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8871406B-F384-F647-A325-091DADBC622F}"/>
                </a:ext>
              </a:extLst>
            </p:cNvPr>
            <p:cNvSpPr/>
            <p:nvPr/>
          </p:nvSpPr>
          <p:spPr>
            <a:xfrm>
              <a:off x="3902522" y="3031912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57D09F7A-4EA9-1749-BDF2-E0B49FE5714B}"/>
                </a:ext>
              </a:extLst>
            </p:cNvPr>
            <p:cNvSpPr/>
            <p:nvPr/>
          </p:nvSpPr>
          <p:spPr>
            <a:xfrm>
              <a:off x="3902521" y="3324518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FEF9A5D6-9893-F048-BA47-F8387F0D7C80}"/>
                </a:ext>
              </a:extLst>
            </p:cNvPr>
            <p:cNvSpPr/>
            <p:nvPr/>
          </p:nvSpPr>
          <p:spPr>
            <a:xfrm>
              <a:off x="3902522" y="3617123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7E0AB0B-2FC0-314D-BD47-CA22A95B0291}"/>
              </a:ext>
            </a:extLst>
          </p:cNvPr>
          <p:cNvSpPr txBox="1"/>
          <p:nvPr/>
        </p:nvSpPr>
        <p:spPr>
          <a:xfrm>
            <a:off x="1074344" y="1303864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ea typeface="Cambria Math" panose="02040503050406030204" pitchFamily="18" charset="0"/>
              </a:rPr>
              <a:t>Tensor de</a:t>
            </a:r>
          </a:p>
          <a:p>
            <a:pPr algn="ctr"/>
            <a:r>
              <a:rPr lang="pt-BR" sz="1000" dirty="0">
                <a:ea typeface="Cambria Math" panose="02040503050406030204" pitchFamily="18" charset="0"/>
              </a:rPr>
              <a:t>ordem 0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B2DC114-6A3F-6E4B-B0B8-83A036D9973D}"/>
              </a:ext>
            </a:extLst>
          </p:cNvPr>
          <p:cNvSpPr txBox="1"/>
          <p:nvPr/>
        </p:nvSpPr>
        <p:spPr>
          <a:xfrm>
            <a:off x="2030812" y="1305350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ea typeface="Cambria Math" panose="02040503050406030204" pitchFamily="18" charset="0"/>
              </a:rPr>
              <a:t>Tensor de</a:t>
            </a:r>
          </a:p>
          <a:p>
            <a:pPr algn="ctr"/>
            <a:r>
              <a:rPr lang="pt-BR" sz="1000" dirty="0">
                <a:ea typeface="Cambria Math" panose="02040503050406030204" pitchFamily="18" charset="0"/>
              </a:rPr>
              <a:t>1ª. ordem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BB0219DE-1D7A-9642-8956-C813D6A70FC0}"/>
              </a:ext>
            </a:extLst>
          </p:cNvPr>
          <p:cNvSpPr txBox="1"/>
          <p:nvPr/>
        </p:nvSpPr>
        <p:spPr>
          <a:xfrm>
            <a:off x="3319796" y="1303863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ea typeface="Cambria Math" panose="02040503050406030204" pitchFamily="18" charset="0"/>
              </a:rPr>
              <a:t>Tensor de</a:t>
            </a:r>
          </a:p>
          <a:p>
            <a:pPr algn="ctr"/>
            <a:r>
              <a:rPr lang="pt-BR" sz="1000" dirty="0">
                <a:ea typeface="Cambria Math" panose="02040503050406030204" pitchFamily="18" charset="0"/>
              </a:rPr>
              <a:t>2ª. ordem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17E0EA1-1F1A-6F49-A884-3A54389E1E91}"/>
              </a:ext>
            </a:extLst>
          </p:cNvPr>
          <p:cNvSpPr txBox="1"/>
          <p:nvPr/>
        </p:nvSpPr>
        <p:spPr>
          <a:xfrm>
            <a:off x="5606864" y="1303863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ea typeface="Cambria Math" panose="02040503050406030204" pitchFamily="18" charset="0"/>
              </a:rPr>
              <a:t>Tensor de</a:t>
            </a:r>
          </a:p>
          <a:p>
            <a:pPr algn="ctr"/>
            <a:r>
              <a:rPr lang="pt-BR" sz="1000" dirty="0">
                <a:ea typeface="Cambria Math" panose="02040503050406030204" pitchFamily="18" charset="0"/>
              </a:rPr>
              <a:t>3ª. ordem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E1C609E-0BBD-E84C-BBDF-9D9203489310}"/>
              </a:ext>
            </a:extLst>
          </p:cNvPr>
          <p:cNvSpPr txBox="1"/>
          <p:nvPr/>
        </p:nvSpPr>
        <p:spPr>
          <a:xfrm rot="16200000">
            <a:off x="2635749" y="3069806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Modo-1</a:t>
            </a:r>
          </a:p>
          <a:p>
            <a:pPr algn="ctr"/>
            <a:r>
              <a:rPr lang="pt-BR" sz="1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pt-BR" sz="1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pt-BR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= 1,2,...,</a:t>
            </a:r>
            <a:r>
              <a:rPr lang="pt-BR" sz="1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pt-BR" sz="10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647F7FA1-26ED-7145-A483-794396B8D043}"/>
              </a:ext>
            </a:extLst>
          </p:cNvPr>
          <p:cNvSpPr txBox="1"/>
          <p:nvPr/>
        </p:nvSpPr>
        <p:spPr>
          <a:xfrm>
            <a:off x="3326747" y="3883905"/>
            <a:ext cx="70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Modo-2</a:t>
            </a:r>
          </a:p>
          <a:p>
            <a:pPr algn="ctr"/>
            <a:r>
              <a:rPr lang="pt-BR" sz="1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r>
              <a:rPr lang="pt-BR" sz="1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pt-BR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= 1,2,...,</a:t>
            </a:r>
            <a:r>
              <a:rPr lang="pt-BR" sz="1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17AB9E5C-1E31-0846-89E6-C878D4B54396}"/>
              </a:ext>
            </a:extLst>
          </p:cNvPr>
          <p:cNvSpPr txBox="1"/>
          <p:nvPr/>
        </p:nvSpPr>
        <p:spPr>
          <a:xfrm rot="16200000">
            <a:off x="1698030" y="3089628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Modo-1</a:t>
            </a:r>
          </a:p>
          <a:p>
            <a:pPr algn="ctr"/>
            <a:r>
              <a:rPr lang="pt-BR" sz="1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pt-BR" sz="1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pt-BR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= 1,2,...,</a:t>
            </a:r>
            <a:r>
              <a:rPr lang="pt-BR" sz="1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pt-BR" sz="10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A56768A4-6DC8-C64B-B45D-500814F48DF6}"/>
                  </a:ext>
                </a:extLst>
              </p:cNvPr>
              <p:cNvSpPr/>
              <p:nvPr/>
            </p:nvSpPr>
            <p:spPr>
              <a:xfrm>
                <a:off x="1101659" y="4714152"/>
                <a:ext cx="64620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smtClean="0">
                          <a:latin typeface="Cambria Math" panose="02040503050406030204" pitchFamily="18" charset="0"/>
                        </a:rPr>
                        <m:t>𝓍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pt-BR" sz="12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A56768A4-6DC8-C64B-B45D-500814F48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659" y="4714152"/>
                <a:ext cx="646203" cy="276999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16D4B9D8-D6FC-724E-98C8-D1E7B45D1842}"/>
                  </a:ext>
                </a:extLst>
              </p:cNvPr>
              <p:cNvSpPr/>
              <p:nvPr/>
            </p:nvSpPr>
            <p:spPr>
              <a:xfrm>
                <a:off x="2055174" y="4714152"/>
                <a:ext cx="661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1200" b="1" i="1">
                          <a:latin typeface="Modern No. 20" panose="02070704070505020303" pitchFamily="18" charset="77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16D4B9D8-D6FC-724E-98C8-D1E7B45D18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174" y="4714152"/>
                <a:ext cx="661335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76EB98F6-A3D4-634B-A603-5C7E90C588FE}"/>
                  </a:ext>
                </a:extLst>
              </p:cNvPr>
              <p:cNvSpPr/>
              <p:nvPr/>
            </p:nvSpPr>
            <p:spPr>
              <a:xfrm>
                <a:off x="3272796" y="4714151"/>
                <a:ext cx="802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1200" b="1" i="1">
                          <a:latin typeface="Modern No. 20" panose="02070704070505020303" pitchFamily="18" charset="77"/>
                        </a:rPr>
                        <m:t>Χ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76EB98F6-A3D4-634B-A603-5C7E90C58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796" y="4714151"/>
                <a:ext cx="802399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05BCBF2A-50C2-A249-815A-F5174749727D}"/>
                  </a:ext>
                </a:extLst>
              </p:cNvPr>
              <p:cNvSpPr/>
              <p:nvPr/>
            </p:nvSpPr>
            <p:spPr>
              <a:xfrm>
                <a:off x="5214366" y="4714151"/>
                <a:ext cx="975523" cy="2791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1" i="1">
                          <a:latin typeface="Cambria Math" panose="02040503050406030204" pitchFamily="18" charset="0"/>
                        </a:rPr>
                        <m:t>𝓧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05BCBF2A-50C2-A249-815A-F51747497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366" y="4714151"/>
                <a:ext cx="975523" cy="2791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3070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CB5F60BE-83BD-514E-AFA6-63D58232FBC6}"/>
              </a:ext>
            </a:extLst>
          </p:cNvPr>
          <p:cNvGrpSpPr/>
          <p:nvPr/>
        </p:nvGrpSpPr>
        <p:grpSpPr>
          <a:xfrm>
            <a:off x="1248546" y="3129488"/>
            <a:ext cx="297713" cy="280749"/>
            <a:chOff x="1275906" y="3256489"/>
            <a:chExt cx="297713" cy="280749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5914E85D-CBBB-0847-AD46-E1EBF5810BCC}"/>
                </a:ext>
              </a:extLst>
            </p:cNvPr>
            <p:cNvSpPr/>
            <p:nvPr/>
          </p:nvSpPr>
          <p:spPr>
            <a:xfrm>
              <a:off x="1275906" y="3256489"/>
              <a:ext cx="297713" cy="28074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D6FB6483-9B38-D842-BC35-C221BDE623B3}"/>
                </a:ext>
              </a:extLst>
            </p:cNvPr>
            <p:cNvSpPr/>
            <p:nvPr/>
          </p:nvSpPr>
          <p:spPr>
            <a:xfrm>
              <a:off x="1318811" y="3299287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AB23B49-160B-E746-9877-A36AB85441F4}"/>
              </a:ext>
            </a:extLst>
          </p:cNvPr>
          <p:cNvGrpSpPr/>
          <p:nvPr/>
        </p:nvGrpSpPr>
        <p:grpSpPr>
          <a:xfrm>
            <a:off x="2236381" y="2687689"/>
            <a:ext cx="297713" cy="1170000"/>
            <a:chOff x="2236381" y="2687689"/>
            <a:chExt cx="297713" cy="1170000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9090A672-2F8D-9F46-8AEC-A9BDD3C33642}"/>
                </a:ext>
              </a:extLst>
            </p:cNvPr>
            <p:cNvSpPr/>
            <p:nvPr/>
          </p:nvSpPr>
          <p:spPr>
            <a:xfrm>
              <a:off x="2236381" y="2687689"/>
              <a:ext cx="297713" cy="11700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F6861658-622D-D443-BAA5-11CBAA56120C}"/>
                </a:ext>
              </a:extLst>
            </p:cNvPr>
            <p:cNvSpPr/>
            <p:nvPr/>
          </p:nvSpPr>
          <p:spPr>
            <a:xfrm>
              <a:off x="2279286" y="2739306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BDF1784C-FC71-C84D-80F3-6B8700E3C4EC}"/>
                </a:ext>
              </a:extLst>
            </p:cNvPr>
            <p:cNvSpPr/>
            <p:nvPr/>
          </p:nvSpPr>
          <p:spPr>
            <a:xfrm>
              <a:off x="2279286" y="3031912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3F6FB5B8-3ED9-0745-894B-7A1582B77D9D}"/>
                </a:ext>
              </a:extLst>
            </p:cNvPr>
            <p:cNvSpPr/>
            <p:nvPr/>
          </p:nvSpPr>
          <p:spPr>
            <a:xfrm>
              <a:off x="2279285" y="3324518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807C1B6D-089C-6E4D-8E80-25DA5999B0E8}"/>
                </a:ext>
              </a:extLst>
            </p:cNvPr>
            <p:cNvSpPr/>
            <p:nvPr/>
          </p:nvSpPr>
          <p:spPr>
            <a:xfrm>
              <a:off x="2279286" y="3617123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10F557-937D-FC45-B89C-0114C60381B7}"/>
              </a:ext>
            </a:extLst>
          </p:cNvPr>
          <p:cNvGrpSpPr/>
          <p:nvPr/>
        </p:nvGrpSpPr>
        <p:grpSpPr>
          <a:xfrm>
            <a:off x="3191600" y="2687689"/>
            <a:ext cx="965241" cy="1170000"/>
            <a:chOff x="3191600" y="2687689"/>
            <a:chExt cx="965241" cy="1170000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0807CE40-4C58-1D48-9CC8-957BF324FBE7}"/>
                </a:ext>
              </a:extLst>
            </p:cNvPr>
            <p:cNvSpPr/>
            <p:nvPr/>
          </p:nvSpPr>
          <p:spPr>
            <a:xfrm>
              <a:off x="3191600" y="2687689"/>
              <a:ext cx="965241" cy="11700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ED5EAA6D-B538-454F-A927-EF316026FE68}"/>
                </a:ext>
              </a:extLst>
            </p:cNvPr>
            <p:cNvSpPr/>
            <p:nvPr/>
          </p:nvSpPr>
          <p:spPr>
            <a:xfrm>
              <a:off x="3239761" y="2739306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0455D718-CE78-1A43-9EE0-AA075F0C44A7}"/>
                </a:ext>
              </a:extLst>
            </p:cNvPr>
            <p:cNvSpPr/>
            <p:nvPr/>
          </p:nvSpPr>
          <p:spPr>
            <a:xfrm>
              <a:off x="3239761" y="3031912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A3DC2BE-76C3-AC49-8551-C67315EB720F}"/>
                </a:ext>
              </a:extLst>
            </p:cNvPr>
            <p:cNvSpPr/>
            <p:nvPr/>
          </p:nvSpPr>
          <p:spPr>
            <a:xfrm>
              <a:off x="3239760" y="3324518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F6E6635E-08B7-1344-873A-64C9FB711D48}"/>
                </a:ext>
              </a:extLst>
            </p:cNvPr>
            <p:cNvSpPr/>
            <p:nvPr/>
          </p:nvSpPr>
          <p:spPr>
            <a:xfrm>
              <a:off x="3239761" y="3617123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201F19E1-46A0-EF41-9CD9-47C3AF94B046}"/>
                </a:ext>
              </a:extLst>
            </p:cNvPr>
            <p:cNvSpPr/>
            <p:nvPr/>
          </p:nvSpPr>
          <p:spPr>
            <a:xfrm>
              <a:off x="3572473" y="2739306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6208FF1B-9494-8D44-A98D-404537BABEC2}"/>
                </a:ext>
              </a:extLst>
            </p:cNvPr>
            <p:cNvSpPr/>
            <p:nvPr/>
          </p:nvSpPr>
          <p:spPr>
            <a:xfrm>
              <a:off x="3572473" y="3031912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F89D11E-3DFB-9746-BA59-D4FBB2262E2C}"/>
                </a:ext>
              </a:extLst>
            </p:cNvPr>
            <p:cNvSpPr/>
            <p:nvPr/>
          </p:nvSpPr>
          <p:spPr>
            <a:xfrm>
              <a:off x="3572472" y="3324518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47FCCCD4-56C6-6D42-99BE-C957BFD0E03E}"/>
                </a:ext>
              </a:extLst>
            </p:cNvPr>
            <p:cNvSpPr/>
            <p:nvPr/>
          </p:nvSpPr>
          <p:spPr>
            <a:xfrm>
              <a:off x="3572473" y="3617123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AB5C878A-D7C4-454D-82B1-CE4259E2B5CA}"/>
                </a:ext>
              </a:extLst>
            </p:cNvPr>
            <p:cNvSpPr/>
            <p:nvPr/>
          </p:nvSpPr>
          <p:spPr>
            <a:xfrm>
              <a:off x="3902522" y="2739306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8871406B-F384-F647-A325-091DADBC622F}"/>
                </a:ext>
              </a:extLst>
            </p:cNvPr>
            <p:cNvSpPr/>
            <p:nvPr/>
          </p:nvSpPr>
          <p:spPr>
            <a:xfrm>
              <a:off x="3902522" y="3031912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57D09F7A-4EA9-1749-BDF2-E0B49FE5714B}"/>
                </a:ext>
              </a:extLst>
            </p:cNvPr>
            <p:cNvSpPr/>
            <p:nvPr/>
          </p:nvSpPr>
          <p:spPr>
            <a:xfrm>
              <a:off x="3902521" y="3324518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FEF9A5D6-9893-F048-BA47-F8387F0D7C80}"/>
                </a:ext>
              </a:extLst>
            </p:cNvPr>
            <p:cNvSpPr/>
            <p:nvPr/>
          </p:nvSpPr>
          <p:spPr>
            <a:xfrm>
              <a:off x="3902522" y="3617123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7E0AB0B-2FC0-314D-BD47-CA22A95B0291}"/>
              </a:ext>
            </a:extLst>
          </p:cNvPr>
          <p:cNvSpPr txBox="1"/>
          <p:nvPr/>
        </p:nvSpPr>
        <p:spPr>
          <a:xfrm>
            <a:off x="1040403" y="1694149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err="1">
                <a:ea typeface="Cambria Math" panose="02040503050406030204" pitchFamily="18" charset="0"/>
              </a:rPr>
              <a:t>Zeroth-order</a:t>
            </a:r>
            <a:endParaRPr lang="pt-BR" sz="1000" dirty="0">
              <a:ea typeface="Cambria Math" panose="02040503050406030204" pitchFamily="18" charset="0"/>
            </a:endParaRPr>
          </a:p>
          <a:p>
            <a:pPr algn="ctr"/>
            <a:r>
              <a:rPr lang="pt-BR" sz="1000" dirty="0">
                <a:ea typeface="Cambria Math" panose="02040503050406030204" pitchFamily="18" charset="0"/>
              </a:rPr>
              <a:t>Tensor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B2DC114-6A3F-6E4B-B0B8-83A036D9973D}"/>
              </a:ext>
            </a:extLst>
          </p:cNvPr>
          <p:cNvSpPr txBox="1"/>
          <p:nvPr/>
        </p:nvSpPr>
        <p:spPr>
          <a:xfrm>
            <a:off x="2060990" y="1695635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err="1">
                <a:ea typeface="Cambria Math" panose="02040503050406030204" pitchFamily="18" charset="0"/>
              </a:rPr>
              <a:t>First-order</a:t>
            </a:r>
            <a:endParaRPr lang="pt-BR" sz="1000" dirty="0">
              <a:ea typeface="Cambria Math" panose="02040503050406030204" pitchFamily="18" charset="0"/>
            </a:endParaRPr>
          </a:p>
          <a:p>
            <a:pPr algn="ctr"/>
            <a:r>
              <a:rPr lang="pt-BR" sz="1000" dirty="0">
                <a:ea typeface="Cambria Math" panose="02040503050406030204" pitchFamily="18" charset="0"/>
              </a:rPr>
              <a:t>Tensor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BB0219DE-1D7A-9642-8956-C813D6A70FC0}"/>
              </a:ext>
            </a:extLst>
          </p:cNvPr>
          <p:cNvSpPr txBox="1"/>
          <p:nvPr/>
        </p:nvSpPr>
        <p:spPr>
          <a:xfrm>
            <a:off x="3273029" y="1694148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err="1">
                <a:ea typeface="Cambria Math" panose="02040503050406030204" pitchFamily="18" charset="0"/>
              </a:rPr>
              <a:t>Second-order</a:t>
            </a:r>
            <a:endParaRPr lang="pt-BR" sz="1000" dirty="0">
              <a:ea typeface="Cambria Math" panose="02040503050406030204" pitchFamily="18" charset="0"/>
            </a:endParaRPr>
          </a:p>
          <a:p>
            <a:pPr algn="ctr"/>
            <a:r>
              <a:rPr lang="pt-BR" sz="1000" dirty="0">
                <a:ea typeface="Cambria Math" panose="02040503050406030204" pitchFamily="18" charset="0"/>
              </a:rPr>
              <a:t>Tensor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17E0EA1-1F1A-6F49-A884-3A54389E1E91}"/>
              </a:ext>
            </a:extLst>
          </p:cNvPr>
          <p:cNvSpPr txBox="1"/>
          <p:nvPr/>
        </p:nvSpPr>
        <p:spPr>
          <a:xfrm>
            <a:off x="5614599" y="1694148"/>
            <a:ext cx="782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err="1">
                <a:ea typeface="Cambria Math" panose="02040503050406030204" pitchFamily="18" charset="0"/>
              </a:rPr>
              <a:t>Third-order</a:t>
            </a:r>
            <a:endParaRPr lang="pt-BR" sz="1000" dirty="0">
              <a:ea typeface="Cambria Math" panose="02040503050406030204" pitchFamily="18" charset="0"/>
            </a:endParaRPr>
          </a:p>
          <a:p>
            <a:pPr algn="ctr"/>
            <a:r>
              <a:rPr lang="pt-BR" sz="1000" dirty="0">
                <a:ea typeface="Cambria Math" panose="02040503050406030204" pitchFamily="18" charset="0"/>
              </a:rPr>
              <a:t>Tensor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E1C609E-0BBD-E84C-BBDF-9D9203489310}"/>
              </a:ext>
            </a:extLst>
          </p:cNvPr>
          <p:cNvSpPr txBox="1"/>
          <p:nvPr/>
        </p:nvSpPr>
        <p:spPr>
          <a:xfrm rot="16200000">
            <a:off x="2635749" y="3069806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Mode-1</a:t>
            </a:r>
          </a:p>
          <a:p>
            <a:pPr algn="ctr"/>
            <a:r>
              <a:rPr lang="pt-BR" sz="1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pt-BR" sz="1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pt-BR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= 1,2,...,</a:t>
            </a:r>
            <a:r>
              <a:rPr lang="pt-BR" sz="1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pt-BR" sz="10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647F7FA1-26ED-7145-A483-794396B8D043}"/>
              </a:ext>
            </a:extLst>
          </p:cNvPr>
          <p:cNvSpPr txBox="1"/>
          <p:nvPr/>
        </p:nvSpPr>
        <p:spPr>
          <a:xfrm>
            <a:off x="3326747" y="3883905"/>
            <a:ext cx="70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Mode-2</a:t>
            </a:r>
          </a:p>
          <a:p>
            <a:pPr algn="ctr"/>
            <a:r>
              <a:rPr lang="pt-BR" sz="1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r>
              <a:rPr lang="pt-BR" sz="1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pt-BR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= 1,2,...,</a:t>
            </a:r>
            <a:r>
              <a:rPr lang="pt-BR" sz="1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17AB9E5C-1E31-0846-89E6-C878D4B54396}"/>
              </a:ext>
            </a:extLst>
          </p:cNvPr>
          <p:cNvSpPr txBox="1"/>
          <p:nvPr/>
        </p:nvSpPr>
        <p:spPr>
          <a:xfrm rot="16200000">
            <a:off x="1698030" y="3089628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Mode-1</a:t>
            </a:r>
          </a:p>
          <a:p>
            <a:pPr algn="ctr"/>
            <a:r>
              <a:rPr lang="pt-BR" sz="1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pt-BR" sz="1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pt-BR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= 1,2,...,</a:t>
            </a:r>
            <a:r>
              <a:rPr lang="pt-BR" sz="1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pt-BR" sz="10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A56768A4-6DC8-C64B-B45D-500814F48DF6}"/>
                  </a:ext>
                </a:extLst>
              </p:cNvPr>
              <p:cNvSpPr/>
              <p:nvPr/>
            </p:nvSpPr>
            <p:spPr>
              <a:xfrm>
                <a:off x="1101659" y="4680699"/>
                <a:ext cx="64620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smtClean="0">
                          <a:latin typeface="Cambria Math" panose="02040503050406030204" pitchFamily="18" charset="0"/>
                        </a:rPr>
                        <m:t>𝓍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pt-BR" sz="12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A56768A4-6DC8-C64B-B45D-500814F48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659" y="4680699"/>
                <a:ext cx="646203" cy="276999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16D4B9D8-D6FC-724E-98C8-D1E7B45D1842}"/>
                  </a:ext>
                </a:extLst>
              </p:cNvPr>
              <p:cNvSpPr/>
              <p:nvPr/>
            </p:nvSpPr>
            <p:spPr>
              <a:xfrm>
                <a:off x="2055174" y="4680699"/>
                <a:ext cx="661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1200" b="1" i="1">
                          <a:latin typeface="Modern No. 20" panose="02070704070505020303" pitchFamily="18" charset="77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pt-BR" sz="1200" dirty="0"/>
              </a:p>
            </p:txBody>
          </p:sp>
        </mc:Choice>
        <mc:Fallback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16D4B9D8-D6FC-724E-98C8-D1E7B45D18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174" y="4680699"/>
                <a:ext cx="66133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76EB98F6-A3D4-634B-A603-5C7E90C588FE}"/>
                  </a:ext>
                </a:extLst>
              </p:cNvPr>
              <p:cNvSpPr/>
              <p:nvPr/>
            </p:nvSpPr>
            <p:spPr>
              <a:xfrm>
                <a:off x="3272796" y="4680698"/>
                <a:ext cx="802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1200" b="1" i="1">
                          <a:latin typeface="Modern No. 20" panose="02070704070505020303" pitchFamily="18" charset="77"/>
                        </a:rPr>
                        <m:t>Χ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sz="1200" dirty="0"/>
              </a:p>
            </p:txBody>
          </p:sp>
        </mc:Choice>
        <mc:Fallback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76EB98F6-A3D4-634B-A603-5C7E90C58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796" y="4680698"/>
                <a:ext cx="802399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05BCBF2A-50C2-A249-815A-F5174749727D}"/>
                  </a:ext>
                </a:extLst>
              </p:cNvPr>
              <p:cNvSpPr/>
              <p:nvPr/>
            </p:nvSpPr>
            <p:spPr>
              <a:xfrm>
                <a:off x="5214366" y="4680698"/>
                <a:ext cx="975523" cy="2791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1" i="1">
                          <a:latin typeface="Cambria Math" panose="02040503050406030204" pitchFamily="18" charset="0"/>
                        </a:rPr>
                        <m:t>𝓧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pt-BR" sz="1200" dirty="0"/>
              </a:p>
            </p:txBody>
          </p:sp>
        </mc:Choice>
        <mc:Fallback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05BCBF2A-50C2-A249-815A-F51747497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366" y="4680698"/>
                <a:ext cx="975523" cy="2791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685330EB-0AD0-F544-9968-E49153EFD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472" y="2117554"/>
            <a:ext cx="2255310" cy="24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29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dulador qualida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41" y="3605556"/>
            <a:ext cx="8357616" cy="3096768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 rot="5400000">
            <a:off x="7065020" y="3104682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/>
          <p:cNvSpPr/>
          <p:nvPr/>
        </p:nvSpPr>
        <p:spPr>
          <a:xfrm rot="5400000">
            <a:off x="4474219" y="3104682"/>
            <a:ext cx="468653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/>
          <p:cNvSpPr/>
          <p:nvPr/>
        </p:nvSpPr>
        <p:spPr>
          <a:xfrm rot="5400000">
            <a:off x="1883420" y="3104682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Relacionamento Caracteristicas 250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41" y="29026"/>
            <a:ext cx="8357616" cy="31406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984012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C30D0AF7-E10B-F441-A1D1-C2673CC0E588}"/>
              </a:ext>
            </a:extLst>
          </p:cNvPr>
          <p:cNvGrpSpPr/>
          <p:nvPr/>
        </p:nvGrpSpPr>
        <p:grpSpPr>
          <a:xfrm>
            <a:off x="263425" y="1730323"/>
            <a:ext cx="3951126" cy="1930506"/>
            <a:chOff x="1214039" y="656035"/>
            <a:chExt cx="5940212" cy="2658406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3C88B595-9363-F14A-BEBB-A9A096704A94}"/>
                </a:ext>
              </a:extLst>
            </p:cNvPr>
            <p:cNvSpPr/>
            <p:nvPr/>
          </p:nvSpPr>
          <p:spPr>
            <a:xfrm>
              <a:off x="1326945" y="656035"/>
              <a:ext cx="1701208" cy="953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300" dirty="0">
                  <a:ea typeface="Cambria Math" panose="02040503050406030204" pitchFamily="18" charset="0"/>
                </a:rPr>
                <a:t>Coluna (Modo-1) Fibras(</a:t>
              </a:r>
              <a:r>
                <a:rPr lang="pt-BR" sz="1300" dirty="0" err="1">
                  <a:ea typeface="Cambria Math" panose="02040503050406030204" pitchFamily="18" charset="0"/>
                </a:rPr>
                <a:t>fibers</a:t>
              </a:r>
              <a:r>
                <a:rPr lang="pt-BR" sz="1300" dirty="0">
                  <a:ea typeface="Cambria Math" panose="02040503050406030204" pitchFamily="18" charset="0"/>
                </a:rPr>
                <a:t>)</a:t>
              </a:r>
              <a:endParaRPr lang="pt-BR" sz="1300" i="1" dirty="0">
                <a:ea typeface="Cambria Math" panose="02040503050406030204" pitchFamily="18" charset="0"/>
              </a:endParaRP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4629059-AC84-1649-9D03-3A410DFDEF9D}"/>
                </a:ext>
              </a:extLst>
            </p:cNvPr>
            <p:cNvSpPr/>
            <p:nvPr/>
          </p:nvSpPr>
          <p:spPr>
            <a:xfrm>
              <a:off x="3493861" y="656035"/>
              <a:ext cx="1701208" cy="9747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300" dirty="0">
                  <a:ea typeface="Cambria Math" panose="02040503050406030204" pitchFamily="18" charset="0"/>
                </a:rPr>
                <a:t>Linha </a:t>
              </a:r>
            </a:p>
            <a:p>
              <a:pPr algn="ctr"/>
              <a:r>
                <a:rPr lang="pt-BR" sz="1300" dirty="0">
                  <a:ea typeface="Cambria Math" panose="02040503050406030204" pitchFamily="18" charset="0"/>
                </a:rPr>
                <a:t>(Modo-2) </a:t>
              </a:r>
              <a:r>
                <a:rPr lang="pt-BR" sz="1400" dirty="0">
                  <a:ea typeface="Cambria Math" panose="02040503050406030204" pitchFamily="18" charset="0"/>
                </a:rPr>
                <a:t>Fibras(</a:t>
              </a:r>
              <a:r>
                <a:rPr lang="pt-BR" sz="1400" dirty="0" err="1">
                  <a:ea typeface="Cambria Math" panose="02040503050406030204" pitchFamily="18" charset="0"/>
                </a:rPr>
                <a:t>fibers</a:t>
              </a:r>
              <a:r>
                <a:rPr lang="pt-BR" sz="1400" dirty="0">
                  <a:ea typeface="Cambria Math" panose="02040503050406030204" pitchFamily="18" charset="0"/>
                </a:rPr>
                <a:t>)</a:t>
              </a:r>
              <a:endParaRPr lang="pt-BR" sz="1400" i="1" dirty="0">
                <a:ea typeface="Cambria Math" panose="02040503050406030204" pitchFamily="18" charset="0"/>
              </a:endParaRPr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5F1409A2-CE55-3D49-AA5C-7EF35003B6D2}"/>
                </a:ext>
              </a:extLst>
            </p:cNvPr>
            <p:cNvSpPr/>
            <p:nvPr/>
          </p:nvSpPr>
          <p:spPr>
            <a:xfrm>
              <a:off x="5453043" y="656035"/>
              <a:ext cx="1701208" cy="9747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300" dirty="0">
                  <a:ea typeface="Cambria Math" panose="02040503050406030204" pitchFamily="18" charset="0"/>
                </a:rPr>
                <a:t>Tubo</a:t>
              </a:r>
            </a:p>
            <a:p>
              <a:pPr algn="ctr"/>
              <a:r>
                <a:rPr lang="pt-BR" sz="1300" dirty="0">
                  <a:ea typeface="Cambria Math" panose="02040503050406030204" pitchFamily="18" charset="0"/>
                </a:rPr>
                <a:t> (Modo-3) </a:t>
              </a:r>
              <a:r>
                <a:rPr lang="pt-BR" sz="1400" dirty="0">
                  <a:ea typeface="Cambria Math" panose="02040503050406030204" pitchFamily="18" charset="0"/>
                </a:rPr>
                <a:t>Fibras(</a:t>
              </a:r>
              <a:r>
                <a:rPr lang="pt-BR" sz="1400" dirty="0" err="1">
                  <a:ea typeface="Cambria Math" panose="02040503050406030204" pitchFamily="18" charset="0"/>
                </a:rPr>
                <a:t>fibers</a:t>
              </a:r>
              <a:r>
                <a:rPr lang="pt-BR" sz="1400" dirty="0">
                  <a:ea typeface="Cambria Math" panose="02040503050406030204" pitchFamily="18" charset="0"/>
                </a:rPr>
                <a:t>)</a:t>
              </a:r>
              <a:endParaRPr lang="pt-BR" sz="1400" i="1" dirty="0"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1D43899-39A1-0346-A5CD-9B96536031C9}"/>
                    </a:ext>
                  </a:extLst>
                </p:cNvPr>
                <p:cNvSpPr txBox="1"/>
                <p:nvPr/>
              </p:nvSpPr>
              <p:spPr>
                <a:xfrm>
                  <a:off x="1377448" y="2851044"/>
                  <a:ext cx="971550" cy="4633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 anchorCtr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b="1" i="1">
                                <a:latin typeface="Cambria Math" panose="02040503050406030204" pitchFamily="18" charset="0"/>
                              </a:rPr>
                              <m:t>𝓧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(: ,   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 , 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pt-BR" sz="2200" b="1" dirty="0"/>
                </a:p>
              </p:txBody>
            </p:sp>
          </mc:Choice>
          <mc:Fallback xmlns="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1D43899-39A1-0346-A5CD-9B9653603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7448" y="2851044"/>
                  <a:ext cx="971550" cy="463397"/>
                </a:xfrm>
                <a:prstGeom prst="rect">
                  <a:avLst/>
                </a:prstGeom>
                <a:blipFill>
                  <a:blip r:embed="rId2"/>
                  <a:stretch>
                    <a:fillRect l="-11688" r="-3896" b="-108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731F6DD1-BA4F-A845-A633-F6E03CB6E949}"/>
                </a:ext>
              </a:extLst>
            </p:cNvPr>
            <p:cNvGrpSpPr/>
            <p:nvPr/>
          </p:nvGrpSpPr>
          <p:grpSpPr>
            <a:xfrm>
              <a:off x="1214039" y="1221619"/>
              <a:ext cx="5781121" cy="1601591"/>
              <a:chOff x="1214039" y="1221619"/>
              <a:chExt cx="6204031" cy="1807331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CB61A491-8611-854E-A943-7F627BDA2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4039" y="1221619"/>
                <a:ext cx="1955124" cy="1807331"/>
              </a:xfrm>
              <a:prstGeom prst="rect">
                <a:avLst/>
              </a:prstGeom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043BE3D8-AB43-0745-9E1A-FD02E6A87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3239" y="1221619"/>
                <a:ext cx="1925828" cy="1807331"/>
              </a:xfrm>
              <a:prstGeom prst="rect">
                <a:avLst/>
              </a:prstGeom>
            </p:spPr>
          </p:pic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57DFAC03-64A3-2649-8809-16BB1A4AB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31723" y="1221619"/>
                <a:ext cx="1786347" cy="180733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aixaDeTexto 29">
                  <a:extLst>
                    <a:ext uri="{FF2B5EF4-FFF2-40B4-BE49-F238E27FC236}">
                      <a16:creationId xmlns:a16="http://schemas.microsoft.com/office/drawing/2014/main" id="{628438CA-C50E-C449-B3B4-7AE1BED16C0D}"/>
                    </a:ext>
                  </a:extLst>
                </p:cNvPr>
                <p:cNvSpPr txBox="1"/>
                <p:nvPr/>
              </p:nvSpPr>
              <p:spPr>
                <a:xfrm>
                  <a:off x="3543433" y="2814361"/>
                  <a:ext cx="971550" cy="4633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 anchorCtr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b="1" i="1">
                                <a:latin typeface="Cambria Math" panose="02040503050406030204" pitchFamily="18" charset="0"/>
                              </a:rPr>
                              <m:t>𝓧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 ,    : ,   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pt-BR" sz="2200" b="1" dirty="0"/>
                </a:p>
              </p:txBody>
            </p:sp>
          </mc:Choice>
          <mc:Fallback xmlns="">
            <p:sp>
              <p:nvSpPr>
                <p:cNvPr id="30" name="CaixaDeTexto 29">
                  <a:extLst>
                    <a:ext uri="{FF2B5EF4-FFF2-40B4-BE49-F238E27FC236}">
                      <a16:creationId xmlns:a16="http://schemas.microsoft.com/office/drawing/2014/main" id="{628438CA-C50E-C449-B3B4-7AE1BED16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3433" y="2814361"/>
                  <a:ext cx="971550" cy="463397"/>
                </a:xfrm>
                <a:prstGeom prst="rect">
                  <a:avLst/>
                </a:prstGeom>
                <a:blipFill>
                  <a:blip r:embed="rId6"/>
                  <a:stretch>
                    <a:fillRect l="-14103" r="-5128" b="-1351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001CD515-CFE2-3E43-84D9-57B91F3AD13F}"/>
                    </a:ext>
                  </a:extLst>
                </p:cNvPr>
                <p:cNvSpPr txBox="1"/>
                <p:nvPr/>
              </p:nvSpPr>
              <p:spPr>
                <a:xfrm>
                  <a:off x="5514977" y="2814360"/>
                  <a:ext cx="971550" cy="4633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 anchorCtr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b="1" i="1">
                                <a:latin typeface="Cambria Math" panose="02040503050406030204" pitchFamily="18" charset="0"/>
                              </a:rPr>
                              <m:t>𝓧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 ,    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 ,    : )</m:t>
                            </m:r>
                          </m:sub>
                        </m:sSub>
                      </m:oMath>
                    </m:oMathPara>
                  </a14:m>
                  <a:endParaRPr lang="pt-BR" sz="2200" b="1" dirty="0"/>
                </a:p>
              </p:txBody>
            </p:sp>
          </mc:Choice>
          <mc:Fallback xmlns="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001CD515-CFE2-3E43-84D9-57B91F3AD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4977" y="2814360"/>
                  <a:ext cx="971550" cy="463397"/>
                </a:xfrm>
                <a:prstGeom prst="rect">
                  <a:avLst/>
                </a:prstGeom>
                <a:blipFill>
                  <a:blip r:embed="rId7"/>
                  <a:stretch>
                    <a:fillRect l="-16667" r="-10256" b="-1351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54CCAFA2-723B-A94D-BD8A-653D716670EC}"/>
              </a:ext>
            </a:extLst>
          </p:cNvPr>
          <p:cNvGrpSpPr/>
          <p:nvPr/>
        </p:nvGrpSpPr>
        <p:grpSpPr>
          <a:xfrm>
            <a:off x="4954634" y="1704590"/>
            <a:ext cx="3952800" cy="1929600"/>
            <a:chOff x="1214039" y="4020389"/>
            <a:chExt cx="5931767" cy="2658501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A4CCC3E7-71FF-DC45-AA0F-B014D5B507AA}"/>
                </a:ext>
              </a:extLst>
            </p:cNvPr>
            <p:cNvGrpSpPr/>
            <p:nvPr/>
          </p:nvGrpSpPr>
          <p:grpSpPr>
            <a:xfrm>
              <a:off x="1214039" y="4574601"/>
              <a:ext cx="5781121" cy="1723330"/>
              <a:chOff x="917073" y="3860800"/>
              <a:chExt cx="6849864" cy="2184400"/>
            </a:xfrm>
          </p:grpSpPr>
          <p:pic>
            <p:nvPicPr>
              <p:cNvPr id="21" name="Imagem 20">
                <a:extLst>
                  <a:ext uri="{FF2B5EF4-FFF2-40B4-BE49-F238E27FC236}">
                    <a16:creationId xmlns:a16="http://schemas.microsoft.com/office/drawing/2014/main" id="{869FFD16-25AB-2746-8894-536FA7BB6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7073" y="3898900"/>
                <a:ext cx="1892300" cy="2146300"/>
              </a:xfrm>
              <a:prstGeom prst="rect">
                <a:avLst/>
              </a:prstGeom>
            </p:spPr>
          </p:pic>
          <p:pic>
            <p:nvPicPr>
              <p:cNvPr id="23" name="Imagem 22">
                <a:extLst>
                  <a:ext uri="{FF2B5EF4-FFF2-40B4-BE49-F238E27FC236}">
                    <a16:creationId xmlns:a16="http://schemas.microsoft.com/office/drawing/2014/main" id="{24B1EC66-A154-7045-9877-75D9CF31F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10041" y="3911600"/>
                <a:ext cx="1955800" cy="2133600"/>
              </a:xfrm>
              <a:prstGeom prst="rect">
                <a:avLst/>
              </a:prstGeom>
            </p:spPr>
          </p:pic>
          <p:pic>
            <p:nvPicPr>
              <p:cNvPr id="33" name="Imagem 32">
                <a:extLst>
                  <a:ext uri="{FF2B5EF4-FFF2-40B4-BE49-F238E27FC236}">
                    <a16:creationId xmlns:a16="http://schemas.microsoft.com/office/drawing/2014/main" id="{EEBF6DFA-A4EB-7D4F-90B8-3F29F8B437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11137" y="3860800"/>
                <a:ext cx="1955800" cy="2184400"/>
              </a:xfrm>
              <a:prstGeom prst="rect">
                <a:avLst/>
              </a:prstGeom>
            </p:spPr>
          </p:pic>
        </p:grp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3164D2D9-4804-2C44-BADD-4014D0B45188}"/>
                </a:ext>
              </a:extLst>
            </p:cNvPr>
            <p:cNvSpPr/>
            <p:nvPr/>
          </p:nvSpPr>
          <p:spPr>
            <a:xfrm>
              <a:off x="1214039" y="4020389"/>
              <a:ext cx="17012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ea typeface="Cambria Math" panose="02040503050406030204" pitchFamily="18" charset="0"/>
                </a:rPr>
                <a:t>Fatias(</a:t>
              </a:r>
              <a:r>
                <a:rPr lang="pt-BR" sz="1400" dirty="0" err="1">
                  <a:ea typeface="Cambria Math" panose="02040503050406030204" pitchFamily="18" charset="0"/>
                </a:rPr>
                <a:t>slices</a:t>
              </a:r>
              <a:r>
                <a:rPr lang="pt-BR" sz="1400" dirty="0">
                  <a:ea typeface="Cambria Math" panose="02040503050406030204" pitchFamily="18" charset="0"/>
                </a:rPr>
                <a:t>) Horizontais</a:t>
              </a:r>
              <a:endParaRPr lang="pt-BR" sz="1400" i="1" dirty="0">
                <a:ea typeface="Cambria Math" panose="02040503050406030204" pitchFamily="18" charset="0"/>
              </a:endParaRP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564272B8-0A29-6645-93CB-A3A7B574CE64}"/>
                </a:ext>
              </a:extLst>
            </p:cNvPr>
            <p:cNvSpPr/>
            <p:nvPr/>
          </p:nvSpPr>
          <p:spPr>
            <a:xfrm>
              <a:off x="3323676" y="4047573"/>
              <a:ext cx="17012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ea typeface="Cambria Math" panose="02040503050406030204" pitchFamily="18" charset="0"/>
                </a:rPr>
                <a:t>Fatias(</a:t>
              </a:r>
              <a:r>
                <a:rPr lang="pt-BR" sz="1400" dirty="0" err="1">
                  <a:ea typeface="Cambria Math" panose="02040503050406030204" pitchFamily="18" charset="0"/>
                </a:rPr>
                <a:t>slices</a:t>
              </a:r>
              <a:r>
                <a:rPr lang="pt-BR" sz="1400" dirty="0">
                  <a:ea typeface="Cambria Math" panose="02040503050406030204" pitchFamily="18" charset="0"/>
                </a:rPr>
                <a:t>) </a:t>
              </a:r>
            </a:p>
            <a:p>
              <a:pPr algn="ctr"/>
              <a:r>
                <a:rPr lang="pt-BR" sz="1400" dirty="0">
                  <a:ea typeface="Cambria Math" panose="02040503050406030204" pitchFamily="18" charset="0"/>
                </a:rPr>
                <a:t>Laterais</a:t>
              </a:r>
              <a:endParaRPr lang="pt-BR" sz="1400" i="1" dirty="0">
                <a:ea typeface="Cambria Math" panose="02040503050406030204" pitchFamily="18" charset="0"/>
              </a:endParaRP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8898331E-372F-BC48-A5C9-BF138E84FBFE}"/>
                </a:ext>
              </a:extLst>
            </p:cNvPr>
            <p:cNvSpPr/>
            <p:nvPr/>
          </p:nvSpPr>
          <p:spPr>
            <a:xfrm>
              <a:off x="5444598" y="4020389"/>
              <a:ext cx="17012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ea typeface="Cambria Math" panose="02040503050406030204" pitchFamily="18" charset="0"/>
                </a:rPr>
                <a:t>Fatias(</a:t>
              </a:r>
              <a:r>
                <a:rPr lang="pt-BR" sz="1400" dirty="0" err="1">
                  <a:ea typeface="Cambria Math" panose="02040503050406030204" pitchFamily="18" charset="0"/>
                </a:rPr>
                <a:t>slices</a:t>
              </a:r>
              <a:r>
                <a:rPr lang="pt-BR" sz="1400" dirty="0">
                  <a:ea typeface="Cambria Math" panose="02040503050406030204" pitchFamily="18" charset="0"/>
                </a:rPr>
                <a:t>)</a:t>
              </a:r>
            </a:p>
            <a:p>
              <a:pPr algn="ctr"/>
              <a:r>
                <a:rPr lang="pt-BR" sz="1400" dirty="0">
                  <a:ea typeface="Cambria Math" panose="02040503050406030204" pitchFamily="18" charset="0"/>
                </a:rPr>
                <a:t> Frontais</a:t>
              </a:r>
              <a:endParaRPr lang="pt-BR" sz="1400" i="1" dirty="0"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aixaDeTexto 44">
                  <a:extLst>
                    <a:ext uri="{FF2B5EF4-FFF2-40B4-BE49-F238E27FC236}">
                      <a16:creationId xmlns:a16="http://schemas.microsoft.com/office/drawing/2014/main" id="{BA6C3665-57B0-474F-A476-6B7096E1426B}"/>
                    </a:ext>
                  </a:extLst>
                </p:cNvPr>
                <p:cNvSpPr txBox="1"/>
                <p:nvPr/>
              </p:nvSpPr>
              <p:spPr>
                <a:xfrm>
                  <a:off x="1377448" y="6215493"/>
                  <a:ext cx="971550" cy="4633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 anchorCtr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b="1" i="1">
                                <a:latin typeface="Cambria Math" panose="02040503050406030204" pitchFamily="18" charset="0"/>
                              </a:rPr>
                              <m:t>𝓧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 ,    :  ,    : )</m:t>
                            </m:r>
                          </m:sub>
                        </m:sSub>
                      </m:oMath>
                    </m:oMathPara>
                  </a14:m>
                  <a:endParaRPr lang="pt-BR" sz="2200" b="1" dirty="0"/>
                </a:p>
              </p:txBody>
            </p:sp>
          </mc:Choice>
          <mc:Fallback xmlns="">
            <p:sp>
              <p:nvSpPr>
                <p:cNvPr id="45" name="CaixaDeTexto 44">
                  <a:extLst>
                    <a:ext uri="{FF2B5EF4-FFF2-40B4-BE49-F238E27FC236}">
                      <a16:creationId xmlns:a16="http://schemas.microsoft.com/office/drawing/2014/main" id="{BA6C3665-57B0-474F-A476-6B7096E14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7448" y="6215493"/>
                  <a:ext cx="971550" cy="463397"/>
                </a:xfrm>
                <a:prstGeom prst="rect">
                  <a:avLst/>
                </a:prstGeom>
                <a:blipFill>
                  <a:blip r:embed="rId11"/>
                  <a:stretch>
                    <a:fillRect l="-15584" r="-7792" b="-1351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ixaDeTexto 45">
                  <a:extLst>
                    <a:ext uri="{FF2B5EF4-FFF2-40B4-BE49-F238E27FC236}">
                      <a16:creationId xmlns:a16="http://schemas.microsoft.com/office/drawing/2014/main" id="{90437E6B-2EAE-2A4F-A46D-CFE5F1C6BE09}"/>
                    </a:ext>
                  </a:extLst>
                </p:cNvPr>
                <p:cNvSpPr txBox="1"/>
                <p:nvPr/>
              </p:nvSpPr>
              <p:spPr>
                <a:xfrm>
                  <a:off x="3543433" y="6178810"/>
                  <a:ext cx="971550" cy="4633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 anchorCtr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b="1" i="1">
                                <a:latin typeface="Cambria Math" panose="02040503050406030204" pitchFamily="18" charset="0"/>
                              </a:rPr>
                              <m:t>𝓧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(  :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 ,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 ,    : )</m:t>
                            </m:r>
                          </m:sub>
                        </m:sSub>
                      </m:oMath>
                    </m:oMathPara>
                  </a14:m>
                  <a:endParaRPr lang="pt-BR" sz="2200" b="1" dirty="0"/>
                </a:p>
              </p:txBody>
            </p:sp>
          </mc:Choice>
          <mc:Fallback xmlns="">
            <p:sp>
              <p:nvSpPr>
                <p:cNvPr id="46" name="CaixaDeTexto 45">
                  <a:extLst>
                    <a:ext uri="{FF2B5EF4-FFF2-40B4-BE49-F238E27FC236}">
                      <a16:creationId xmlns:a16="http://schemas.microsoft.com/office/drawing/2014/main" id="{90437E6B-2EAE-2A4F-A46D-CFE5F1C6BE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3433" y="6178810"/>
                  <a:ext cx="971550" cy="463397"/>
                </a:xfrm>
                <a:prstGeom prst="rect">
                  <a:avLst/>
                </a:prstGeom>
                <a:blipFill>
                  <a:blip r:embed="rId12"/>
                  <a:stretch>
                    <a:fillRect l="-17949" r="-8974" b="-1052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aixaDeTexto 46">
                  <a:extLst>
                    <a:ext uri="{FF2B5EF4-FFF2-40B4-BE49-F238E27FC236}">
                      <a16:creationId xmlns:a16="http://schemas.microsoft.com/office/drawing/2014/main" id="{E5D8C6AB-1BD3-7C4D-A001-C397A0DF7133}"/>
                    </a:ext>
                  </a:extLst>
                </p:cNvPr>
                <p:cNvSpPr txBox="1"/>
                <p:nvPr/>
              </p:nvSpPr>
              <p:spPr>
                <a:xfrm>
                  <a:off x="5514977" y="6178809"/>
                  <a:ext cx="971550" cy="4633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 anchorCtr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b="1" i="1">
                                <a:latin typeface="Cambria Math" panose="02040503050406030204" pitchFamily="18" charset="0"/>
                              </a:rPr>
                              <m:t>𝓧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(  :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 ,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    : ,   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pt-BR" sz="2200" b="1" dirty="0"/>
                </a:p>
              </p:txBody>
            </p:sp>
          </mc:Choice>
          <mc:Fallback xmlns="">
            <p:sp>
              <p:nvSpPr>
                <p:cNvPr id="47" name="CaixaDeTexto 46">
                  <a:extLst>
                    <a:ext uri="{FF2B5EF4-FFF2-40B4-BE49-F238E27FC236}">
                      <a16:creationId xmlns:a16="http://schemas.microsoft.com/office/drawing/2014/main" id="{E5D8C6AB-1BD3-7C4D-A001-C397A0DF7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4977" y="6178809"/>
                  <a:ext cx="971550" cy="463397"/>
                </a:xfrm>
                <a:prstGeom prst="rect">
                  <a:avLst/>
                </a:prstGeom>
                <a:blipFill>
                  <a:blip r:embed="rId13"/>
                  <a:stretch>
                    <a:fillRect l="-12821" r="-5128" b="-1052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514345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>
            <a:extLst>
              <a:ext uri="{FF2B5EF4-FFF2-40B4-BE49-F238E27FC236}">
                <a16:creationId xmlns:a16="http://schemas.microsoft.com/office/drawing/2014/main" id="{FFAA2C29-ABD2-A241-83DA-69C6C0D0336B}"/>
              </a:ext>
            </a:extLst>
          </p:cNvPr>
          <p:cNvGrpSpPr/>
          <p:nvPr/>
        </p:nvGrpSpPr>
        <p:grpSpPr>
          <a:xfrm>
            <a:off x="98184" y="1427015"/>
            <a:ext cx="4473816" cy="3697286"/>
            <a:chOff x="171801" y="512615"/>
            <a:chExt cx="4473816" cy="369728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FD391A4-BD5A-F545-A2F2-75818AA6AA64}"/>
                </a:ext>
              </a:extLst>
            </p:cNvPr>
            <p:cNvSpPr/>
            <p:nvPr/>
          </p:nvSpPr>
          <p:spPr>
            <a:xfrm>
              <a:off x="1370165" y="1452528"/>
              <a:ext cx="2053273" cy="1952315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" name="Conector Reto 3">
              <a:extLst>
                <a:ext uri="{FF2B5EF4-FFF2-40B4-BE49-F238E27FC236}">
                  <a16:creationId xmlns:a16="http://schemas.microsoft.com/office/drawing/2014/main" id="{F458B626-C728-D94A-A1A3-9A1171CFA160}"/>
                </a:ext>
              </a:extLst>
            </p:cNvPr>
            <p:cNvCxnSpPr>
              <a:stCxn id="2" idx="2"/>
              <a:endCxn id="2" idx="6"/>
            </p:cNvCxnSpPr>
            <p:nvPr/>
          </p:nvCxnSpPr>
          <p:spPr>
            <a:xfrm>
              <a:off x="893703" y="2428686"/>
              <a:ext cx="3006197" cy="0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34062C61-088A-8749-AEAA-649B00282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801" y="1010025"/>
              <a:ext cx="0" cy="2772000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tângulo 8">
                  <a:extLst>
                    <a:ext uri="{FF2B5EF4-FFF2-40B4-BE49-F238E27FC236}">
                      <a16:creationId xmlns:a16="http://schemas.microsoft.com/office/drawing/2014/main" id="{780A0248-7870-6544-BAB5-8DF072554C6E}"/>
                    </a:ext>
                  </a:extLst>
                </p:cNvPr>
                <p:cNvSpPr/>
                <p:nvPr/>
              </p:nvSpPr>
              <p:spPr>
                <a:xfrm>
                  <a:off x="2112329" y="512615"/>
                  <a:ext cx="743217" cy="4060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l-GR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sz="120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sz="12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pt-BR" sz="12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90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9" name="Retângulo 8">
                  <a:extLst>
                    <a:ext uri="{FF2B5EF4-FFF2-40B4-BE49-F238E27FC236}">
                      <a16:creationId xmlns:a16="http://schemas.microsoft.com/office/drawing/2014/main" id="{780A0248-7870-6544-BAB5-8DF072554C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2329" y="512615"/>
                  <a:ext cx="743217" cy="40607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tângulo 11">
                  <a:extLst>
                    <a:ext uri="{FF2B5EF4-FFF2-40B4-BE49-F238E27FC236}">
                      <a16:creationId xmlns:a16="http://schemas.microsoft.com/office/drawing/2014/main" id="{BDA1AD18-035C-8F4C-AC07-D584642105E0}"/>
                    </a:ext>
                  </a:extLst>
                </p:cNvPr>
                <p:cNvSpPr/>
                <p:nvPr/>
              </p:nvSpPr>
              <p:spPr>
                <a:xfrm>
                  <a:off x="1989938" y="3771896"/>
                  <a:ext cx="913135" cy="4380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l-GR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l-GR" sz="120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sz="12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pt-BR" sz="12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270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12" name="Retângulo 11">
                  <a:extLst>
                    <a:ext uri="{FF2B5EF4-FFF2-40B4-BE49-F238E27FC236}">
                      <a16:creationId xmlns:a16="http://schemas.microsoft.com/office/drawing/2014/main" id="{BDA1AD18-035C-8F4C-AC07-D584642105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9938" y="3771896"/>
                  <a:ext cx="913135" cy="4380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2BB1FC09-1140-3A45-ACCF-B7F0C5973CF4}"/>
                    </a:ext>
                  </a:extLst>
                </p:cNvPr>
                <p:cNvSpPr/>
                <p:nvPr/>
              </p:nvSpPr>
              <p:spPr>
                <a:xfrm>
                  <a:off x="171801" y="2299151"/>
                  <a:ext cx="75546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sz="1200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pt-BR" sz="1200" dirty="0"/>
                    <a:t> = 180 </a:t>
                  </a:r>
                  <a14:m>
                    <m:oMath xmlns:m="http://schemas.openxmlformats.org/officeDocument/2006/math">
                      <m: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2BB1FC09-1140-3A45-ACCF-B7F0C5973C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01" y="2299151"/>
                  <a:ext cx="755463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tângulo 13">
                  <a:extLst>
                    <a:ext uri="{FF2B5EF4-FFF2-40B4-BE49-F238E27FC236}">
                      <a16:creationId xmlns:a16="http://schemas.microsoft.com/office/drawing/2014/main" id="{B7AF9FDF-47FF-2649-B1BE-A69255EF73F8}"/>
                    </a:ext>
                  </a:extLst>
                </p:cNvPr>
                <p:cNvSpPr/>
                <p:nvPr/>
              </p:nvSpPr>
              <p:spPr>
                <a:xfrm>
                  <a:off x="3899900" y="2299151"/>
                  <a:ext cx="745717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pt-BR" sz="1200" dirty="0"/>
                    <a:t> = 360 </a:t>
                  </a:r>
                  <a14:m>
                    <m:oMath xmlns:m="http://schemas.openxmlformats.org/officeDocument/2006/math">
                      <m:r>
                        <a:rPr lang="el-G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14" name="Retângulo 13">
                  <a:extLst>
                    <a:ext uri="{FF2B5EF4-FFF2-40B4-BE49-F238E27FC236}">
                      <a16:creationId xmlns:a16="http://schemas.microsoft.com/office/drawing/2014/main" id="{B7AF9FDF-47FF-2649-B1BE-A69255EF73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9900" y="2299151"/>
                  <a:ext cx="745717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Mais 15">
              <a:extLst>
                <a:ext uri="{FF2B5EF4-FFF2-40B4-BE49-F238E27FC236}">
                  <a16:creationId xmlns:a16="http://schemas.microsoft.com/office/drawing/2014/main" id="{A9C53ADA-28A8-A34C-B087-654C6D528A5C}"/>
                </a:ext>
              </a:extLst>
            </p:cNvPr>
            <p:cNvSpPr/>
            <p:nvPr/>
          </p:nvSpPr>
          <p:spPr>
            <a:xfrm>
              <a:off x="2693570" y="1899734"/>
              <a:ext cx="216000" cy="216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Mais 20">
              <a:extLst>
                <a:ext uri="{FF2B5EF4-FFF2-40B4-BE49-F238E27FC236}">
                  <a16:creationId xmlns:a16="http://schemas.microsoft.com/office/drawing/2014/main" id="{58841A3B-AAAC-FA48-81B2-849F1B2FE901}"/>
                </a:ext>
              </a:extLst>
            </p:cNvPr>
            <p:cNvSpPr/>
            <p:nvPr/>
          </p:nvSpPr>
          <p:spPr>
            <a:xfrm>
              <a:off x="1863501" y="1899734"/>
              <a:ext cx="216000" cy="216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Menos 21">
              <a:extLst>
                <a:ext uri="{FF2B5EF4-FFF2-40B4-BE49-F238E27FC236}">
                  <a16:creationId xmlns:a16="http://schemas.microsoft.com/office/drawing/2014/main" id="{EE65C33D-A146-8A40-8C39-76A5DC1CD5FB}"/>
                </a:ext>
              </a:extLst>
            </p:cNvPr>
            <p:cNvSpPr/>
            <p:nvPr/>
          </p:nvSpPr>
          <p:spPr>
            <a:xfrm>
              <a:off x="1881938" y="2741639"/>
              <a:ext cx="216000" cy="216000"/>
            </a:xfrm>
            <a:prstGeom prst="mathMinus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Menos 22">
              <a:extLst>
                <a:ext uri="{FF2B5EF4-FFF2-40B4-BE49-F238E27FC236}">
                  <a16:creationId xmlns:a16="http://schemas.microsoft.com/office/drawing/2014/main" id="{727046FF-54C4-C044-82A3-9F7772062C34}"/>
                </a:ext>
              </a:extLst>
            </p:cNvPr>
            <p:cNvSpPr/>
            <p:nvPr/>
          </p:nvSpPr>
          <p:spPr>
            <a:xfrm>
              <a:off x="2730082" y="2741639"/>
              <a:ext cx="216000" cy="216000"/>
            </a:xfrm>
            <a:prstGeom prst="mathMinus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99A94F4-28BA-A040-B5A4-B73175F590EF}"/>
                </a:ext>
              </a:extLst>
            </p:cNvPr>
            <p:cNvSpPr/>
            <p:nvPr/>
          </p:nvSpPr>
          <p:spPr>
            <a:xfrm>
              <a:off x="3592905" y="2338258"/>
              <a:ext cx="2792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x</a:t>
              </a:r>
              <a:endParaRPr lang="pt-BR" sz="1600" dirty="0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32318595-8FFF-5F45-9574-651C3438E7F5}"/>
                </a:ext>
              </a:extLst>
            </p:cNvPr>
            <p:cNvSpPr/>
            <p:nvPr/>
          </p:nvSpPr>
          <p:spPr>
            <a:xfrm>
              <a:off x="2396801" y="1035126"/>
              <a:ext cx="2824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y</a:t>
              </a:r>
              <a:endParaRPr lang="pt-BR" sz="1600" dirty="0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23A55F94-5BEE-E746-A80E-A1A333975338}"/>
              </a:ext>
            </a:extLst>
          </p:cNvPr>
          <p:cNvSpPr/>
          <p:nvPr/>
        </p:nvSpPr>
        <p:spPr>
          <a:xfrm>
            <a:off x="5875148" y="2366928"/>
            <a:ext cx="2053273" cy="1952315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329B3EAC-9E49-2546-8BD4-81F0FCDF2838}"/>
              </a:ext>
            </a:extLst>
          </p:cNvPr>
          <p:cNvCxnSpPr>
            <a:stCxn id="28" idx="2"/>
            <a:endCxn id="28" idx="6"/>
          </p:cNvCxnSpPr>
          <p:nvPr/>
        </p:nvCxnSpPr>
        <p:spPr>
          <a:xfrm>
            <a:off x="5398686" y="3343086"/>
            <a:ext cx="3006197" cy="0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9B43B1BF-0472-6A46-AC32-32237260A00C}"/>
              </a:ext>
            </a:extLst>
          </p:cNvPr>
          <p:cNvCxnSpPr>
            <a:cxnSpLocks/>
          </p:cNvCxnSpPr>
          <p:nvPr/>
        </p:nvCxnSpPr>
        <p:spPr>
          <a:xfrm flipV="1">
            <a:off x="6901784" y="1924425"/>
            <a:ext cx="0" cy="2772000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0629012F-2586-8144-91A0-CA7D17D3637C}"/>
                  </a:ext>
                </a:extLst>
              </p:cNvPr>
              <p:cNvSpPr/>
              <p:nvPr/>
            </p:nvSpPr>
            <p:spPr>
              <a:xfrm>
                <a:off x="6617312" y="1427015"/>
                <a:ext cx="743217" cy="4060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12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l-GR" sz="12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90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0629012F-2586-8144-91A0-CA7D17D36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312" y="1427015"/>
                <a:ext cx="743217" cy="4060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DA84580C-7140-C14F-B104-3D06EA2780A2}"/>
                  </a:ext>
                </a:extLst>
              </p:cNvPr>
              <p:cNvSpPr/>
              <p:nvPr/>
            </p:nvSpPr>
            <p:spPr>
              <a:xfrm>
                <a:off x="6494921" y="4686296"/>
                <a:ext cx="913135" cy="4380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l-GR" sz="12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l-GR" sz="12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270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DA84580C-7140-C14F-B104-3D06EA278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921" y="4686296"/>
                <a:ext cx="913135" cy="4380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14615610-765A-F44F-96D5-2C754B0E5F30}"/>
                  </a:ext>
                </a:extLst>
              </p:cNvPr>
              <p:cNvSpPr/>
              <p:nvPr/>
            </p:nvSpPr>
            <p:spPr>
              <a:xfrm>
                <a:off x="4676784" y="3213551"/>
                <a:ext cx="75546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12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pt-BR" sz="1200" dirty="0"/>
                  <a:t> = 180 </a:t>
                </a:r>
                <a14:m>
                  <m:oMath xmlns:m="http://schemas.openxmlformats.org/officeDocument/2006/math">
                    <m: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pt-BR" sz="1200" dirty="0"/>
              </a:p>
            </p:txBody>
          </p:sp>
        </mc:Choice>
        <mc:Fallback xmlns="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14615610-765A-F44F-96D5-2C754B0E5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784" y="3213551"/>
                <a:ext cx="755463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90BAA27B-AD24-E148-B0DB-CD7EB38E68F1}"/>
                  </a:ext>
                </a:extLst>
              </p:cNvPr>
              <p:cNvSpPr/>
              <p:nvPr/>
            </p:nvSpPr>
            <p:spPr>
              <a:xfrm>
                <a:off x="8404883" y="3213551"/>
                <a:ext cx="7457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1200" dirty="0"/>
                  <a:t> = 360 </a:t>
                </a:r>
                <a14:m>
                  <m:oMath xmlns:m="http://schemas.openxmlformats.org/officeDocument/2006/math">
                    <m: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pt-BR" sz="1200" dirty="0"/>
              </a:p>
            </p:txBody>
          </p:sp>
        </mc:Choice>
        <mc:Fallback xmlns=""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90BAA27B-AD24-E148-B0DB-CD7EB38E6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883" y="3213551"/>
                <a:ext cx="745717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Mais 34">
            <a:extLst>
              <a:ext uri="{FF2B5EF4-FFF2-40B4-BE49-F238E27FC236}">
                <a16:creationId xmlns:a16="http://schemas.microsoft.com/office/drawing/2014/main" id="{463049B1-02F4-114E-86CF-D8461E20F166}"/>
              </a:ext>
            </a:extLst>
          </p:cNvPr>
          <p:cNvSpPr/>
          <p:nvPr/>
        </p:nvSpPr>
        <p:spPr>
          <a:xfrm>
            <a:off x="7198553" y="2814134"/>
            <a:ext cx="216000" cy="216000"/>
          </a:xfrm>
          <a:prstGeom prst="mathPl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Mais 35">
            <a:extLst>
              <a:ext uri="{FF2B5EF4-FFF2-40B4-BE49-F238E27FC236}">
                <a16:creationId xmlns:a16="http://schemas.microsoft.com/office/drawing/2014/main" id="{7E4EDE65-A2C8-214F-940F-1E0688B9D0F6}"/>
              </a:ext>
            </a:extLst>
          </p:cNvPr>
          <p:cNvSpPr/>
          <p:nvPr/>
        </p:nvSpPr>
        <p:spPr>
          <a:xfrm>
            <a:off x="7194902" y="3655700"/>
            <a:ext cx="216000" cy="216000"/>
          </a:xfrm>
          <a:prstGeom prst="mathPl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Menos 36">
            <a:extLst>
              <a:ext uri="{FF2B5EF4-FFF2-40B4-BE49-F238E27FC236}">
                <a16:creationId xmlns:a16="http://schemas.microsoft.com/office/drawing/2014/main" id="{71D86673-84AF-D34A-9E97-DDAC03CEB81A}"/>
              </a:ext>
            </a:extLst>
          </p:cNvPr>
          <p:cNvSpPr/>
          <p:nvPr/>
        </p:nvSpPr>
        <p:spPr>
          <a:xfrm>
            <a:off x="6386921" y="3656039"/>
            <a:ext cx="216000" cy="216000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Menos 37">
            <a:extLst>
              <a:ext uri="{FF2B5EF4-FFF2-40B4-BE49-F238E27FC236}">
                <a16:creationId xmlns:a16="http://schemas.microsoft.com/office/drawing/2014/main" id="{7251C634-BEB2-1E4A-8F88-91F8EBC34846}"/>
              </a:ext>
            </a:extLst>
          </p:cNvPr>
          <p:cNvSpPr/>
          <p:nvPr/>
        </p:nvSpPr>
        <p:spPr>
          <a:xfrm>
            <a:off x="6386921" y="2822848"/>
            <a:ext cx="216000" cy="216000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7F6810B-C112-684D-9E6C-8C94A88F57A3}"/>
              </a:ext>
            </a:extLst>
          </p:cNvPr>
          <p:cNvSpPr/>
          <p:nvPr/>
        </p:nvSpPr>
        <p:spPr>
          <a:xfrm>
            <a:off x="8097888" y="3252658"/>
            <a:ext cx="279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  <a:endParaRPr lang="pt-BR" sz="1600" dirty="0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6EAF88E4-4938-6B46-BEBC-65C5512E0325}"/>
              </a:ext>
            </a:extLst>
          </p:cNvPr>
          <p:cNvSpPr/>
          <p:nvPr/>
        </p:nvSpPr>
        <p:spPr>
          <a:xfrm>
            <a:off x="6901784" y="1949526"/>
            <a:ext cx="2824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y</a:t>
            </a:r>
            <a:endParaRPr lang="pt-BR" sz="1600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ED7093C-B52F-C840-8B44-D429750AF4FA}"/>
              </a:ext>
            </a:extLst>
          </p:cNvPr>
          <p:cNvSpPr txBox="1"/>
          <p:nvPr/>
        </p:nvSpPr>
        <p:spPr>
          <a:xfrm>
            <a:off x="2038712" y="495200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Seno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93C355AE-DCCF-D740-9ADC-78FD5AB8A141}"/>
              </a:ext>
            </a:extLst>
          </p:cNvPr>
          <p:cNvSpPr txBox="1"/>
          <p:nvPr/>
        </p:nvSpPr>
        <p:spPr>
          <a:xfrm>
            <a:off x="6368484" y="495200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Cosseno</a:t>
            </a:r>
          </a:p>
        </p:txBody>
      </p:sp>
    </p:spTree>
    <p:extLst>
      <p:ext uri="{BB962C8B-B14F-4D97-AF65-F5344CB8AC3E}">
        <p14:creationId xmlns:p14="http://schemas.microsoft.com/office/powerpoint/2010/main" val="41455069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FF30B78-0750-C140-B3A6-0A17BCF6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55" y="465367"/>
            <a:ext cx="5418035" cy="296363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11F9AE4-CF55-2C4F-83DC-6567D60D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517" y="3876823"/>
            <a:ext cx="2121828" cy="224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997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61D5D2C-73E8-E040-8499-1062B092C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231900"/>
            <a:ext cx="5219700" cy="4394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5E65BD06-D1E5-524B-A928-6D6532077811}"/>
                  </a:ext>
                </a:extLst>
              </p14:cNvPr>
              <p14:cNvContentPartPr/>
              <p14:nvPr/>
            </p14:nvContentPartPr>
            <p14:xfrm>
              <a:off x="3093114" y="5260049"/>
              <a:ext cx="360" cy="36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5E65BD06-D1E5-524B-A928-6D65320778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4474" y="525104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8FA6E23-A46D-5149-B804-BA604D910650}"/>
              </a:ext>
            </a:extLst>
          </p:cNvPr>
          <p:cNvGrpSpPr/>
          <p:nvPr/>
        </p:nvGrpSpPr>
        <p:grpSpPr>
          <a:xfrm>
            <a:off x="3078097" y="5244383"/>
            <a:ext cx="20160" cy="12600"/>
            <a:chOff x="3078097" y="5244383"/>
            <a:chExt cx="20160" cy="1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95A61914-A4E9-1044-8C55-8ACB62858253}"/>
                    </a:ext>
                  </a:extLst>
                </p14:cNvPr>
                <p14:cNvContentPartPr/>
                <p14:nvPr/>
              </p14:nvContentPartPr>
              <p14:xfrm>
                <a:off x="3080257" y="5256623"/>
                <a:ext cx="360" cy="36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95A61914-A4E9-1044-8C55-8ACB6285825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71257" y="524762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9B59E773-1703-E445-827E-1C5118097D5C}"/>
                    </a:ext>
                  </a:extLst>
                </p14:cNvPr>
                <p14:cNvContentPartPr/>
                <p14:nvPr/>
              </p14:nvContentPartPr>
              <p14:xfrm>
                <a:off x="3078097" y="5244383"/>
                <a:ext cx="360" cy="36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9B59E773-1703-E445-827E-1C5118097D5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69457" y="523574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0CA4B76D-7A27-A743-B99F-9F3BB34C82CE}"/>
                    </a:ext>
                  </a:extLst>
                </p14:cNvPr>
                <p14:cNvContentPartPr/>
                <p14:nvPr/>
              </p14:nvContentPartPr>
              <p14:xfrm>
                <a:off x="3087457" y="5249783"/>
                <a:ext cx="360" cy="36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0CA4B76D-7A27-A743-B99F-9F3BB34C82C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78817" y="524078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2A04F306-891B-8C4E-BA23-0AE07642A3D3}"/>
                    </a:ext>
                  </a:extLst>
                </p14:cNvPr>
                <p14:cNvContentPartPr/>
                <p14:nvPr/>
              </p14:nvContentPartPr>
              <p14:xfrm>
                <a:off x="3097897" y="5250503"/>
                <a:ext cx="360" cy="36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2A04F306-891B-8C4E-BA23-0AE07642A3D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88897" y="524150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0397DDF9-D62D-3F42-9797-D896B3055614}"/>
                  </a:ext>
                </a:extLst>
              </p14:cNvPr>
              <p14:cNvContentPartPr/>
              <p14:nvPr/>
            </p14:nvContentPartPr>
            <p14:xfrm>
              <a:off x="3056857" y="5253383"/>
              <a:ext cx="360" cy="36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0397DDF9-D62D-3F42-9797-D896B305561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7857" y="524438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8C881CF8-41DB-4C40-A25E-E3FFAB83FE85}"/>
                  </a:ext>
                </a:extLst>
              </p14:cNvPr>
              <p14:cNvContentPartPr/>
              <p14:nvPr/>
            </p14:nvContentPartPr>
            <p14:xfrm>
              <a:off x="3061897" y="5262743"/>
              <a:ext cx="360" cy="360"/>
            </p14:xfrm>
          </p:contentPart>
        </mc:Choice>
        <mc:Fallback xmlns=""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8C881CF8-41DB-4C40-A25E-E3FFAB83FE8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53257" y="52541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Tinta 23">
                <a:extLst>
                  <a:ext uri="{FF2B5EF4-FFF2-40B4-BE49-F238E27FC236}">
                    <a16:creationId xmlns:a16="http://schemas.microsoft.com/office/drawing/2014/main" id="{D334F747-422C-3848-811F-2E5D81A41BE5}"/>
                  </a:ext>
                </a:extLst>
              </p14:cNvPr>
              <p14:cNvContentPartPr/>
              <p14:nvPr/>
            </p14:nvContentPartPr>
            <p14:xfrm>
              <a:off x="8216615" y="1907037"/>
              <a:ext cx="360" cy="360"/>
            </p14:xfrm>
          </p:contentPart>
        </mc:Choice>
        <mc:Fallback xmlns="">
          <p:pic>
            <p:nvPicPr>
              <p:cNvPr id="24" name="Tinta 23">
                <a:extLst>
                  <a:ext uri="{FF2B5EF4-FFF2-40B4-BE49-F238E27FC236}">
                    <a16:creationId xmlns:a16="http://schemas.microsoft.com/office/drawing/2014/main" id="{D334F747-422C-3848-811F-2E5D81A41BE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07615" y="189803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D0C706C9-DA1C-7E47-85BE-A7D4B0655A02}"/>
                  </a:ext>
                </a:extLst>
              </p:cNvPr>
              <p:cNvSpPr/>
              <p:nvPr/>
            </p:nvSpPr>
            <p:spPr>
              <a:xfrm>
                <a:off x="1887719" y="1039839"/>
                <a:ext cx="82894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1" i="1">
                                  <a:latin typeface="Cambria Math" panose="02040503050406030204" pitchFamily="18" charset="0"/>
                                </a:rPr>
                                <m:t>𝑻𝑸𝑪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D0C706C9-DA1C-7E47-85BE-A7D4B0655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19" y="1039839"/>
                <a:ext cx="828945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1F99BE26-B9B5-324B-9B37-5C8925010F30}"/>
                  </a:ext>
                </a:extLst>
              </p:cNvPr>
              <p:cNvSpPr/>
              <p:nvPr/>
            </p:nvSpPr>
            <p:spPr>
              <a:xfrm>
                <a:off x="2536054" y="1039839"/>
                <a:ext cx="100206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1" i="1">
                                  <a:latin typeface="Cambria Math" panose="02040503050406030204" pitchFamily="18" charset="0"/>
                                </a:rPr>
                                <m:t>𝑻𝑸𝑪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1F99BE26-B9B5-324B-9B37-5C8925010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54" y="1039839"/>
                <a:ext cx="1002069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0FCF4B6D-62C1-5448-B172-9043CC3AED1B}"/>
                  </a:ext>
                </a:extLst>
              </p:cNvPr>
              <p:cNvSpPr/>
              <p:nvPr/>
            </p:nvSpPr>
            <p:spPr>
              <a:xfrm>
                <a:off x="5514238" y="1039839"/>
                <a:ext cx="102290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1" i="1">
                                  <a:latin typeface="Cambria Math" panose="02040503050406030204" pitchFamily="18" charset="0"/>
                                </a:rPr>
                                <m:t>𝑻𝑸𝑪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0FCF4B6D-62C1-5448-B172-9043CC3AE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238" y="1039839"/>
                <a:ext cx="1022909" cy="307777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60AB832D-A0A2-6344-8B34-EBCF58BC859C}"/>
                  </a:ext>
                </a:extLst>
              </p:cNvPr>
              <p:cNvSpPr/>
              <p:nvPr/>
            </p:nvSpPr>
            <p:spPr>
              <a:xfrm>
                <a:off x="908397" y="5106160"/>
                <a:ext cx="102290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1" i="1">
                                  <a:latin typeface="Cambria Math" panose="02040503050406030204" pitchFamily="18" charset="0"/>
                                </a:rPr>
                                <m:t>𝑻𝑸𝑪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60AB832D-A0A2-6344-8B34-EBCF58BC85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97" y="5106160"/>
                <a:ext cx="1022909" cy="307777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402146B2-A0E7-454D-BAA4-25DF315B4F10}"/>
                  </a:ext>
                </a:extLst>
              </p:cNvPr>
              <p:cNvSpPr/>
              <p:nvPr/>
            </p:nvSpPr>
            <p:spPr>
              <a:xfrm>
                <a:off x="908397" y="2469666"/>
                <a:ext cx="100206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1" i="1">
                                  <a:latin typeface="Cambria Math" panose="02040503050406030204" pitchFamily="18" charset="0"/>
                                </a:rPr>
                                <m:t>𝑻𝑸𝑪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402146B2-A0E7-454D-BAA4-25DF315B4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97" y="2469666"/>
                <a:ext cx="1002069" cy="307777"/>
              </a:xfrm>
              <a:prstGeom prst="rect">
                <a:avLst/>
              </a:prstGeom>
              <a:blipFill>
                <a:blip r:embed="rId17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477138EE-8BFE-194C-84D9-9D7888681C63}"/>
                  </a:ext>
                </a:extLst>
              </p:cNvPr>
              <p:cNvSpPr/>
              <p:nvPr/>
            </p:nvSpPr>
            <p:spPr>
              <a:xfrm>
                <a:off x="922797" y="1917670"/>
                <a:ext cx="82894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1" i="1">
                                  <a:latin typeface="Cambria Math" panose="02040503050406030204" pitchFamily="18" charset="0"/>
                                </a:rPr>
                                <m:t>𝑻𝑸𝑪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477138EE-8BFE-194C-84D9-9D7888681C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97" y="1917670"/>
                <a:ext cx="828945" cy="307777"/>
              </a:xfrm>
              <a:prstGeom prst="rect">
                <a:avLst/>
              </a:prstGeom>
              <a:blipFill>
                <a:blip r:embed="rId1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aixaDeTexto 34">
            <a:extLst>
              <a:ext uri="{FF2B5EF4-FFF2-40B4-BE49-F238E27FC236}">
                <a16:creationId xmlns:a16="http://schemas.microsoft.com/office/drawing/2014/main" id="{52132B12-1CFD-9E41-8346-376A1BA67A5F}"/>
              </a:ext>
            </a:extLst>
          </p:cNvPr>
          <p:cNvSpPr txBox="1"/>
          <p:nvPr/>
        </p:nvSpPr>
        <p:spPr>
          <a:xfrm rot="5400000">
            <a:off x="1129520" y="3629526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...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4A2D2FE-07A9-2A45-8112-E2F88CF857EF}"/>
              </a:ext>
            </a:extLst>
          </p:cNvPr>
          <p:cNvSpPr txBox="1"/>
          <p:nvPr/>
        </p:nvSpPr>
        <p:spPr>
          <a:xfrm>
            <a:off x="4186458" y="936033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3554078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B1DD6F1C-C481-0C41-AD93-8906F4EA07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6310526"/>
              </p:ext>
            </p:extLst>
          </p:nvPr>
        </p:nvGraphicFramePr>
        <p:xfrm>
          <a:off x="209816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8" name="Agrupar 37">
            <a:extLst>
              <a:ext uri="{FF2B5EF4-FFF2-40B4-BE49-F238E27FC236}">
                <a16:creationId xmlns:a16="http://schemas.microsoft.com/office/drawing/2014/main" id="{F48E2203-662E-0B43-93D6-D74AD389E925}"/>
              </a:ext>
            </a:extLst>
          </p:cNvPr>
          <p:cNvGrpSpPr/>
          <p:nvPr/>
        </p:nvGrpSpPr>
        <p:grpSpPr>
          <a:xfrm>
            <a:off x="1397708" y="2037856"/>
            <a:ext cx="696122" cy="297765"/>
            <a:chOff x="823548" y="2037856"/>
            <a:chExt cx="696122" cy="29776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AE4ABC4-1396-D941-BE18-7E718E3E64A7}"/>
                </a:ext>
              </a:extLst>
            </p:cNvPr>
            <p:cNvSpPr/>
            <p:nvPr/>
          </p:nvSpPr>
          <p:spPr>
            <a:xfrm>
              <a:off x="823548" y="2037856"/>
              <a:ext cx="318686" cy="2977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Seta para a Direita 31">
              <a:extLst>
                <a:ext uri="{FF2B5EF4-FFF2-40B4-BE49-F238E27FC236}">
                  <a16:creationId xmlns:a16="http://schemas.microsoft.com/office/drawing/2014/main" id="{F0685AFA-636F-EA48-AB82-4FE22C21748F}"/>
                </a:ext>
              </a:extLst>
            </p:cNvPr>
            <p:cNvSpPr/>
            <p:nvPr/>
          </p:nvSpPr>
          <p:spPr>
            <a:xfrm>
              <a:off x="1176744" y="2093469"/>
              <a:ext cx="342926" cy="16986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FB6BA647-4724-D242-A17C-5FF25BA0C017}"/>
              </a:ext>
            </a:extLst>
          </p:cNvPr>
          <p:cNvGrpSpPr/>
          <p:nvPr/>
        </p:nvGrpSpPr>
        <p:grpSpPr>
          <a:xfrm>
            <a:off x="7270433" y="3924921"/>
            <a:ext cx="318686" cy="664456"/>
            <a:chOff x="6696273" y="3924921"/>
            <a:chExt cx="318686" cy="664456"/>
          </a:xfrm>
        </p:grpSpPr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78B7B60F-B714-A241-95EB-D798CAC187DD}"/>
                </a:ext>
              </a:extLst>
            </p:cNvPr>
            <p:cNvGrpSpPr/>
            <p:nvPr/>
          </p:nvGrpSpPr>
          <p:grpSpPr>
            <a:xfrm>
              <a:off x="6696273" y="4291612"/>
              <a:ext cx="318686" cy="297765"/>
              <a:chOff x="6696273" y="4291612"/>
              <a:chExt cx="318686" cy="29776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54741EE-01B5-4E4C-B71E-D78D636FE64F}"/>
                  </a:ext>
                </a:extLst>
              </p:cNvPr>
              <p:cNvSpPr/>
              <p:nvPr/>
            </p:nvSpPr>
            <p:spPr>
              <a:xfrm>
                <a:off x="6696273" y="4291612"/>
                <a:ext cx="318686" cy="2977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4DFC640-EFA8-0743-8C89-0C0DC47355C5}"/>
                  </a:ext>
                </a:extLst>
              </p:cNvPr>
              <p:cNvSpPr/>
              <p:nvPr/>
            </p:nvSpPr>
            <p:spPr>
              <a:xfrm>
                <a:off x="6760220" y="4351591"/>
                <a:ext cx="197879" cy="18488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5" name="Seta para a Direita 34">
              <a:extLst>
                <a:ext uri="{FF2B5EF4-FFF2-40B4-BE49-F238E27FC236}">
                  <a16:creationId xmlns:a16="http://schemas.microsoft.com/office/drawing/2014/main" id="{AB10E9AF-6872-7A42-87B4-411DEEAF1F47}"/>
                </a:ext>
              </a:extLst>
            </p:cNvPr>
            <p:cNvSpPr/>
            <p:nvPr/>
          </p:nvSpPr>
          <p:spPr>
            <a:xfrm rot="5400000">
              <a:off x="6672033" y="4011453"/>
              <a:ext cx="342926" cy="16986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F253E88-84A5-2A46-ACA7-1DC1997D56F6}"/>
              </a:ext>
            </a:extLst>
          </p:cNvPr>
          <p:cNvSpPr txBox="1"/>
          <p:nvPr/>
        </p:nvSpPr>
        <p:spPr>
          <a:xfrm>
            <a:off x="6765241" y="4624688"/>
            <a:ext cx="13503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00" b="1" dirty="0">
                <a:solidFill>
                  <a:schemeClr val="accent6">
                    <a:lumMod val="75000"/>
                  </a:schemeClr>
                </a:solidFill>
              </a:rPr>
              <a:t>Descobertas da Pesquisa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5E60517-71A7-8F45-81DF-8B5A44AA7D19}"/>
              </a:ext>
            </a:extLst>
          </p:cNvPr>
          <p:cNvSpPr txBox="1"/>
          <p:nvPr/>
        </p:nvSpPr>
        <p:spPr>
          <a:xfrm>
            <a:off x="935048" y="2383038"/>
            <a:ext cx="13503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00" b="1" dirty="0">
                <a:solidFill>
                  <a:schemeClr val="accent6">
                    <a:lumMod val="75000"/>
                  </a:schemeClr>
                </a:solidFill>
              </a:rPr>
              <a:t>Questão de Pesquisa</a:t>
            </a:r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223B766-5D39-BE44-8F3F-3871CE5E08D9}"/>
              </a:ext>
            </a:extLst>
          </p:cNvPr>
          <p:cNvGrpSpPr/>
          <p:nvPr/>
        </p:nvGrpSpPr>
        <p:grpSpPr>
          <a:xfrm>
            <a:off x="714838" y="3689359"/>
            <a:ext cx="1106424" cy="1432704"/>
            <a:chOff x="714838" y="3689359"/>
            <a:chExt cx="1106424" cy="1432704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02C820C-AC3D-D64C-AB46-53D6FE23D00A}"/>
                </a:ext>
              </a:extLst>
            </p:cNvPr>
            <p:cNvGrpSpPr/>
            <p:nvPr/>
          </p:nvGrpSpPr>
          <p:grpSpPr>
            <a:xfrm>
              <a:off x="840735" y="4153904"/>
              <a:ext cx="873882" cy="846369"/>
              <a:chOff x="266575" y="3526574"/>
              <a:chExt cx="873882" cy="846369"/>
            </a:xfrm>
          </p:grpSpPr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CE566C55-3F1A-8540-B03F-FABD89C45D1B}"/>
                  </a:ext>
                </a:extLst>
              </p:cNvPr>
              <p:cNvSpPr/>
              <p:nvPr/>
            </p:nvSpPr>
            <p:spPr>
              <a:xfrm>
                <a:off x="266575" y="3526574"/>
                <a:ext cx="873882" cy="24079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Estratégica</a:t>
                </a:r>
              </a:p>
            </p:txBody>
          </p:sp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98C96A03-6BEA-F44B-A6EB-F6570669FC22}"/>
                  </a:ext>
                </a:extLst>
              </p:cNvPr>
              <p:cNvSpPr/>
              <p:nvPr/>
            </p:nvSpPr>
            <p:spPr>
              <a:xfrm>
                <a:off x="266575" y="3824047"/>
                <a:ext cx="873882" cy="24079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Tática</a:t>
                </a:r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06C94FD3-A230-9D40-AE01-F257B4525E1E}"/>
                  </a:ext>
                </a:extLst>
              </p:cNvPr>
              <p:cNvSpPr/>
              <p:nvPr/>
            </p:nvSpPr>
            <p:spPr>
              <a:xfrm>
                <a:off x="266575" y="4132153"/>
                <a:ext cx="873882" cy="24079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Operacional</a:t>
                </a:r>
              </a:p>
            </p:txBody>
          </p:sp>
        </p:grp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5521070C-7621-0243-80FD-F07C8B5C6D83}"/>
                </a:ext>
              </a:extLst>
            </p:cNvPr>
            <p:cNvSpPr/>
            <p:nvPr/>
          </p:nvSpPr>
          <p:spPr>
            <a:xfrm>
              <a:off x="714838" y="3904997"/>
              <a:ext cx="1106424" cy="121706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8F496A70-C18F-EF4C-9063-D6600D1126F3}"/>
                </a:ext>
              </a:extLst>
            </p:cNvPr>
            <p:cNvSpPr txBox="1"/>
            <p:nvPr/>
          </p:nvSpPr>
          <p:spPr>
            <a:xfrm>
              <a:off x="912589" y="3689359"/>
              <a:ext cx="69762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100" dirty="0"/>
                <a:t>Legenda </a:t>
              </a:r>
            </a:p>
            <a:p>
              <a:pPr algn="ctr"/>
              <a:r>
                <a:rPr lang="pt-BR" sz="1100" dirty="0"/>
                <a:t>(fases)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5495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06CF53DD-22A4-E94B-A5BC-E88C5E68ACA3}"/>
              </a:ext>
            </a:extLst>
          </p:cNvPr>
          <p:cNvSpPr/>
          <p:nvPr/>
        </p:nvSpPr>
        <p:spPr>
          <a:xfrm>
            <a:off x="152410" y="174534"/>
            <a:ext cx="1375123" cy="2947868"/>
          </a:xfrm>
          <a:prstGeom prst="roundRect">
            <a:avLst>
              <a:gd name="adj" fmla="val 10000"/>
            </a:avLst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solidFill>
              <a:schemeClr val="tx2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pPr algn="ctr"/>
            <a:r>
              <a:rPr lang="pt-BR" sz="1750" b="1" dirty="0">
                <a:solidFill>
                  <a:schemeClr val="bg1"/>
                </a:solidFill>
              </a:rPr>
              <a:t>Resultado da Pesquisa</a:t>
            </a:r>
          </a:p>
        </p:txBody>
      </p:sp>
      <p:grpSp>
        <p:nvGrpSpPr>
          <p:cNvPr id="136" name="Agrupar 135">
            <a:extLst>
              <a:ext uri="{FF2B5EF4-FFF2-40B4-BE49-F238E27FC236}">
                <a16:creationId xmlns:a16="http://schemas.microsoft.com/office/drawing/2014/main" id="{BB5D6546-2791-8E4A-81C5-436783897764}"/>
              </a:ext>
            </a:extLst>
          </p:cNvPr>
          <p:cNvGrpSpPr/>
          <p:nvPr/>
        </p:nvGrpSpPr>
        <p:grpSpPr>
          <a:xfrm>
            <a:off x="382771" y="2073343"/>
            <a:ext cx="914400" cy="914400"/>
            <a:chOff x="382771" y="2211572"/>
            <a:chExt cx="914400" cy="91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9257B8-8666-3D41-BCD4-52E7BABEC860}"/>
                </a:ext>
              </a:extLst>
            </p:cNvPr>
            <p:cNvSpPr/>
            <p:nvPr/>
          </p:nvSpPr>
          <p:spPr>
            <a:xfrm>
              <a:off x="382771" y="2211572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9BD679B6-3CDA-524B-9EDE-7EEE2DF885AF}"/>
                </a:ext>
              </a:extLst>
            </p:cNvPr>
            <p:cNvSpPr txBox="1"/>
            <p:nvPr/>
          </p:nvSpPr>
          <p:spPr>
            <a:xfrm>
              <a:off x="426749" y="2514884"/>
              <a:ext cx="826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Aplicada</a:t>
              </a:r>
            </a:p>
          </p:txBody>
        </p:sp>
      </p:grpSp>
      <p:grpSp>
        <p:nvGrpSpPr>
          <p:cNvPr id="137" name="Agrupar 136">
            <a:extLst>
              <a:ext uri="{FF2B5EF4-FFF2-40B4-BE49-F238E27FC236}">
                <a16:creationId xmlns:a16="http://schemas.microsoft.com/office/drawing/2014/main" id="{AB255BB7-43F7-CA48-82CF-A440DBD6DEBE}"/>
              </a:ext>
            </a:extLst>
          </p:cNvPr>
          <p:cNvGrpSpPr/>
          <p:nvPr/>
        </p:nvGrpSpPr>
        <p:grpSpPr>
          <a:xfrm>
            <a:off x="382771" y="967563"/>
            <a:ext cx="914400" cy="914400"/>
            <a:chOff x="382771" y="967563"/>
            <a:chExt cx="914400" cy="9144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1776A55-FE41-804D-94F4-53C8FFC3C85B}"/>
                </a:ext>
              </a:extLst>
            </p:cNvPr>
            <p:cNvSpPr/>
            <p:nvPr/>
          </p:nvSpPr>
          <p:spPr>
            <a:xfrm>
              <a:off x="382771" y="967563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3B2280EF-565C-8E4D-9D11-15AE4E88DE88}"/>
                </a:ext>
              </a:extLst>
            </p:cNvPr>
            <p:cNvSpPr txBox="1"/>
            <p:nvPr/>
          </p:nvSpPr>
          <p:spPr>
            <a:xfrm>
              <a:off x="513311" y="1270875"/>
              <a:ext cx="653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Básica</a:t>
              </a:r>
            </a:p>
          </p:txBody>
        </p:sp>
      </p:grpSp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34896691-04F2-E546-A1D7-F9B7B60D98A8}"/>
              </a:ext>
            </a:extLst>
          </p:cNvPr>
          <p:cNvSpPr/>
          <p:nvPr/>
        </p:nvSpPr>
        <p:spPr>
          <a:xfrm>
            <a:off x="143410" y="3599670"/>
            <a:ext cx="1375123" cy="2978182"/>
          </a:xfrm>
          <a:prstGeom prst="roundRect">
            <a:avLst>
              <a:gd name="adj" fmla="val 10000"/>
            </a:avLst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solidFill>
              <a:schemeClr val="tx2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pPr algn="ctr"/>
            <a:r>
              <a:rPr lang="pt-BR" sz="1750" b="1" dirty="0">
                <a:solidFill>
                  <a:schemeClr val="bg1"/>
                </a:solidFill>
              </a:rPr>
              <a:t>Lógica da Pesquisa</a:t>
            </a:r>
          </a:p>
        </p:txBody>
      </p:sp>
      <p:grpSp>
        <p:nvGrpSpPr>
          <p:cNvPr id="134" name="Agrupar 133">
            <a:extLst>
              <a:ext uri="{FF2B5EF4-FFF2-40B4-BE49-F238E27FC236}">
                <a16:creationId xmlns:a16="http://schemas.microsoft.com/office/drawing/2014/main" id="{A8547970-17E2-544E-BF00-07622C1C0EF0}"/>
              </a:ext>
            </a:extLst>
          </p:cNvPr>
          <p:cNvGrpSpPr/>
          <p:nvPr/>
        </p:nvGrpSpPr>
        <p:grpSpPr>
          <a:xfrm>
            <a:off x="354786" y="4332987"/>
            <a:ext cx="914400" cy="914400"/>
            <a:chOff x="370804" y="4386152"/>
            <a:chExt cx="914400" cy="9144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D12D3C-9FF9-404F-838E-B01069032B4C}"/>
                </a:ext>
              </a:extLst>
            </p:cNvPr>
            <p:cNvSpPr/>
            <p:nvPr/>
          </p:nvSpPr>
          <p:spPr>
            <a:xfrm>
              <a:off x="370804" y="4386152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66C63DA3-A3D1-2349-8C07-6322C9D9064D}"/>
                </a:ext>
              </a:extLst>
            </p:cNvPr>
            <p:cNvSpPr txBox="1"/>
            <p:nvPr/>
          </p:nvSpPr>
          <p:spPr>
            <a:xfrm>
              <a:off x="428408" y="4689464"/>
              <a:ext cx="7991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Indutiva</a:t>
              </a:r>
            </a:p>
          </p:txBody>
        </p:sp>
      </p:grpSp>
      <p:grpSp>
        <p:nvGrpSpPr>
          <p:cNvPr id="135" name="Agrupar 134">
            <a:extLst>
              <a:ext uri="{FF2B5EF4-FFF2-40B4-BE49-F238E27FC236}">
                <a16:creationId xmlns:a16="http://schemas.microsoft.com/office/drawing/2014/main" id="{5F014745-5822-DB4F-BEAC-952F496BDC28}"/>
              </a:ext>
            </a:extLst>
          </p:cNvPr>
          <p:cNvGrpSpPr/>
          <p:nvPr/>
        </p:nvGrpSpPr>
        <p:grpSpPr>
          <a:xfrm>
            <a:off x="353932" y="5428140"/>
            <a:ext cx="916109" cy="914400"/>
            <a:chOff x="335801" y="5481305"/>
            <a:chExt cx="916109" cy="9144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1F1BA70-D4BF-9B40-B839-C403AE1AB4CB}"/>
                </a:ext>
              </a:extLst>
            </p:cNvPr>
            <p:cNvSpPr/>
            <p:nvPr/>
          </p:nvSpPr>
          <p:spPr>
            <a:xfrm>
              <a:off x="335801" y="5481305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C70FB064-B3FC-4241-8B05-4BC601912E35}"/>
                </a:ext>
              </a:extLst>
            </p:cNvPr>
            <p:cNvSpPr txBox="1"/>
            <p:nvPr/>
          </p:nvSpPr>
          <p:spPr>
            <a:xfrm>
              <a:off x="393405" y="5784617"/>
              <a:ext cx="858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Dedutiva</a:t>
              </a:r>
            </a:p>
          </p:txBody>
        </p:sp>
      </p:grpSp>
      <p:sp>
        <p:nvSpPr>
          <p:cNvPr id="43" name="Retângulo Arredondado 42">
            <a:extLst>
              <a:ext uri="{FF2B5EF4-FFF2-40B4-BE49-F238E27FC236}">
                <a16:creationId xmlns:a16="http://schemas.microsoft.com/office/drawing/2014/main" id="{39D5C99F-BA5D-5B4E-B1C7-6F604171400C}"/>
              </a:ext>
            </a:extLst>
          </p:cNvPr>
          <p:cNvSpPr/>
          <p:nvPr/>
        </p:nvSpPr>
        <p:spPr>
          <a:xfrm>
            <a:off x="1612045" y="515972"/>
            <a:ext cx="1375123" cy="4953296"/>
          </a:xfrm>
          <a:prstGeom prst="roundRect">
            <a:avLst>
              <a:gd name="adj" fmla="val 10000"/>
            </a:avLst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solidFill>
              <a:schemeClr val="tx2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pPr algn="ctr"/>
            <a:r>
              <a:rPr lang="pt-BR" sz="1750" b="1" dirty="0">
                <a:solidFill>
                  <a:schemeClr val="bg1"/>
                </a:solidFill>
              </a:rPr>
              <a:t>Propósito da Pesquisa</a:t>
            </a:r>
          </a:p>
        </p:txBody>
      </p: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50E767D0-A36E-A94A-B5AE-486C048E902A}"/>
              </a:ext>
            </a:extLst>
          </p:cNvPr>
          <p:cNvGrpSpPr/>
          <p:nvPr/>
        </p:nvGrpSpPr>
        <p:grpSpPr>
          <a:xfrm>
            <a:off x="1768018" y="1203697"/>
            <a:ext cx="1063176" cy="914400"/>
            <a:chOff x="1780650" y="1260243"/>
            <a:chExt cx="1063176" cy="9144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053A5F2-14E0-534F-92B2-87C79A19B2B9}"/>
                </a:ext>
              </a:extLst>
            </p:cNvPr>
            <p:cNvSpPr/>
            <p:nvPr/>
          </p:nvSpPr>
          <p:spPr>
            <a:xfrm>
              <a:off x="1855038" y="1260243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05BCEAEB-B4A2-0043-BD80-170BB47E08F9}"/>
                </a:ext>
              </a:extLst>
            </p:cNvPr>
            <p:cNvSpPr txBox="1"/>
            <p:nvPr/>
          </p:nvSpPr>
          <p:spPr>
            <a:xfrm>
              <a:off x="1780650" y="1571249"/>
              <a:ext cx="106317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300" dirty="0"/>
                <a:t>Explanatório</a:t>
              </a:r>
            </a:p>
          </p:txBody>
        </p:sp>
      </p:grp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C7F1839F-8C25-B44C-BA54-1D8E1A107AB3}"/>
              </a:ext>
            </a:extLst>
          </p:cNvPr>
          <p:cNvGrpSpPr/>
          <p:nvPr/>
        </p:nvGrpSpPr>
        <p:grpSpPr>
          <a:xfrm>
            <a:off x="1833805" y="2271383"/>
            <a:ext cx="931602" cy="914400"/>
            <a:chOff x="1844441" y="2355396"/>
            <a:chExt cx="931602" cy="9144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369457F-4126-BB4F-8722-D2CF4F7C4CDD}"/>
                </a:ext>
              </a:extLst>
            </p:cNvPr>
            <p:cNvSpPr/>
            <p:nvPr/>
          </p:nvSpPr>
          <p:spPr>
            <a:xfrm>
              <a:off x="1853042" y="2355396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EA05734B-3EAB-7C4E-B2DD-7C3919CE36C4}"/>
                </a:ext>
              </a:extLst>
            </p:cNvPr>
            <p:cNvSpPr txBox="1"/>
            <p:nvPr/>
          </p:nvSpPr>
          <p:spPr>
            <a:xfrm>
              <a:off x="1844441" y="2658708"/>
              <a:ext cx="9316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Descritivo</a:t>
              </a:r>
            </a:p>
          </p:txBody>
        </p:sp>
      </p:grpSp>
      <p:grpSp>
        <p:nvGrpSpPr>
          <p:cNvPr id="132" name="Agrupar 131">
            <a:extLst>
              <a:ext uri="{FF2B5EF4-FFF2-40B4-BE49-F238E27FC236}">
                <a16:creationId xmlns:a16="http://schemas.microsoft.com/office/drawing/2014/main" id="{6C624884-BA69-CE4D-A992-196F3BE7F956}"/>
              </a:ext>
            </a:extLst>
          </p:cNvPr>
          <p:cNvGrpSpPr/>
          <p:nvPr/>
        </p:nvGrpSpPr>
        <p:grpSpPr>
          <a:xfrm>
            <a:off x="1792961" y="3339069"/>
            <a:ext cx="1013291" cy="914400"/>
            <a:chOff x="1756898" y="3399903"/>
            <a:chExt cx="1013291" cy="9144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CE9B258-4104-6A4C-A14C-EF89D8158306}"/>
                </a:ext>
              </a:extLst>
            </p:cNvPr>
            <p:cNvSpPr/>
            <p:nvPr/>
          </p:nvSpPr>
          <p:spPr>
            <a:xfrm>
              <a:off x="1831286" y="3399903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EFC33C75-980E-114C-934C-B292088F22FF}"/>
                </a:ext>
              </a:extLst>
            </p:cNvPr>
            <p:cNvSpPr txBox="1"/>
            <p:nvPr/>
          </p:nvSpPr>
          <p:spPr>
            <a:xfrm>
              <a:off x="1756898" y="3710909"/>
              <a:ext cx="101329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300" dirty="0"/>
                <a:t>Exploratório</a:t>
              </a:r>
            </a:p>
          </p:txBody>
        </p:sp>
      </p:grpSp>
      <p:grpSp>
        <p:nvGrpSpPr>
          <p:cNvPr id="133" name="Agrupar 132">
            <a:extLst>
              <a:ext uri="{FF2B5EF4-FFF2-40B4-BE49-F238E27FC236}">
                <a16:creationId xmlns:a16="http://schemas.microsoft.com/office/drawing/2014/main" id="{F8975AD0-3D2A-BB45-BC06-6F1E374F696F}"/>
              </a:ext>
            </a:extLst>
          </p:cNvPr>
          <p:cNvGrpSpPr/>
          <p:nvPr/>
        </p:nvGrpSpPr>
        <p:grpSpPr>
          <a:xfrm>
            <a:off x="1842406" y="4396629"/>
            <a:ext cx="914400" cy="914400"/>
            <a:chOff x="1897569" y="4601527"/>
            <a:chExt cx="914400" cy="9144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80A87A9-7B8C-4544-8F7D-AD5F445BB279}"/>
                </a:ext>
              </a:extLst>
            </p:cNvPr>
            <p:cNvSpPr/>
            <p:nvPr/>
          </p:nvSpPr>
          <p:spPr>
            <a:xfrm>
              <a:off x="1897569" y="4601527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40FF7589-5A68-3443-A1C6-54B667FED4A0}"/>
                </a:ext>
              </a:extLst>
            </p:cNvPr>
            <p:cNvSpPr txBox="1"/>
            <p:nvPr/>
          </p:nvSpPr>
          <p:spPr>
            <a:xfrm>
              <a:off x="1906570" y="4904839"/>
              <a:ext cx="8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Avaliação</a:t>
              </a:r>
            </a:p>
          </p:txBody>
        </p:sp>
      </p:grpSp>
      <p:sp>
        <p:nvSpPr>
          <p:cNvPr id="54" name="Retângulo Arredondado 53">
            <a:extLst>
              <a:ext uri="{FF2B5EF4-FFF2-40B4-BE49-F238E27FC236}">
                <a16:creationId xmlns:a16="http://schemas.microsoft.com/office/drawing/2014/main" id="{80775420-4965-C348-8B46-51CAFE2335E8}"/>
              </a:ext>
            </a:extLst>
          </p:cNvPr>
          <p:cNvSpPr/>
          <p:nvPr/>
        </p:nvSpPr>
        <p:spPr>
          <a:xfrm>
            <a:off x="3094073" y="80035"/>
            <a:ext cx="1375123" cy="3822379"/>
          </a:xfrm>
          <a:prstGeom prst="roundRect">
            <a:avLst>
              <a:gd name="adj" fmla="val 10000"/>
            </a:avLst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solidFill>
              <a:schemeClr val="tx2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pPr algn="ctr"/>
            <a:r>
              <a:rPr lang="pt-BR" sz="1750" b="1" dirty="0">
                <a:solidFill>
                  <a:schemeClr val="bg1"/>
                </a:solidFill>
              </a:rPr>
              <a:t>Abordagem da Pesquisa</a:t>
            </a:r>
          </a:p>
        </p:txBody>
      </p:sp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42543A48-29A1-7B4C-B050-C02C53A486FF}"/>
              </a:ext>
            </a:extLst>
          </p:cNvPr>
          <p:cNvGrpSpPr/>
          <p:nvPr/>
        </p:nvGrpSpPr>
        <p:grpSpPr>
          <a:xfrm>
            <a:off x="3307883" y="824306"/>
            <a:ext cx="947503" cy="914400"/>
            <a:chOff x="3350269" y="1260243"/>
            <a:chExt cx="947503" cy="9144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1DAED5C-DCA3-6246-8AE2-1F486AB938B6}"/>
                </a:ext>
              </a:extLst>
            </p:cNvPr>
            <p:cNvSpPr/>
            <p:nvPr/>
          </p:nvSpPr>
          <p:spPr>
            <a:xfrm>
              <a:off x="3366820" y="1260243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122E249D-CBB0-FF48-A12F-0E46DBC73641}"/>
                </a:ext>
              </a:extLst>
            </p:cNvPr>
            <p:cNvSpPr txBox="1"/>
            <p:nvPr/>
          </p:nvSpPr>
          <p:spPr>
            <a:xfrm>
              <a:off x="3350269" y="1563555"/>
              <a:ext cx="947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Positivista</a:t>
              </a:r>
            </a:p>
          </p:txBody>
        </p:sp>
      </p:grp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3860B0E1-C2B1-0549-9B9B-16880A57D072}"/>
              </a:ext>
            </a:extLst>
          </p:cNvPr>
          <p:cNvGrpSpPr/>
          <p:nvPr/>
        </p:nvGrpSpPr>
        <p:grpSpPr>
          <a:xfrm>
            <a:off x="3209458" y="1850347"/>
            <a:ext cx="1144352" cy="914400"/>
            <a:chOff x="3315266" y="2355396"/>
            <a:chExt cx="1144352" cy="9144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31727E4-7171-9548-AE12-B1AB61D98E15}"/>
                </a:ext>
              </a:extLst>
            </p:cNvPr>
            <p:cNvSpPr/>
            <p:nvPr/>
          </p:nvSpPr>
          <p:spPr>
            <a:xfrm>
              <a:off x="3397541" y="2355396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F051D466-9BA2-4F41-ABB0-A93D7DD34BF2}"/>
                </a:ext>
              </a:extLst>
            </p:cNvPr>
            <p:cNvSpPr txBox="1"/>
            <p:nvPr/>
          </p:nvSpPr>
          <p:spPr>
            <a:xfrm>
              <a:off x="3315266" y="2658708"/>
              <a:ext cx="114435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300" dirty="0"/>
                <a:t>Construtivista</a:t>
              </a:r>
            </a:p>
          </p:txBody>
        </p:sp>
      </p:grp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EE51F34C-63FC-A04D-8E80-28CAD9D7315E}"/>
              </a:ext>
            </a:extLst>
          </p:cNvPr>
          <p:cNvGrpSpPr/>
          <p:nvPr/>
        </p:nvGrpSpPr>
        <p:grpSpPr>
          <a:xfrm>
            <a:off x="3324434" y="2888459"/>
            <a:ext cx="914400" cy="914400"/>
            <a:chOff x="3397541" y="3503995"/>
            <a:chExt cx="914400" cy="91440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2A4D8F8-B369-624B-BD8F-2A64F10ABAF3}"/>
                </a:ext>
              </a:extLst>
            </p:cNvPr>
            <p:cNvSpPr/>
            <p:nvPr/>
          </p:nvSpPr>
          <p:spPr>
            <a:xfrm>
              <a:off x="3397541" y="3503995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289615E1-07C2-094C-B825-2E782D8120BC}"/>
                </a:ext>
              </a:extLst>
            </p:cNvPr>
            <p:cNvSpPr txBox="1"/>
            <p:nvPr/>
          </p:nvSpPr>
          <p:spPr>
            <a:xfrm>
              <a:off x="3514488" y="3699585"/>
              <a:ext cx="6805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Teoria </a:t>
              </a:r>
            </a:p>
            <a:p>
              <a:r>
                <a:rPr lang="pt-BR" sz="1400" dirty="0"/>
                <a:t>Crítica</a:t>
              </a:r>
            </a:p>
          </p:txBody>
        </p:sp>
      </p:grpSp>
      <p:sp>
        <p:nvSpPr>
          <p:cNvPr id="63" name="Retângulo Arredondado 62">
            <a:extLst>
              <a:ext uri="{FF2B5EF4-FFF2-40B4-BE49-F238E27FC236}">
                <a16:creationId xmlns:a16="http://schemas.microsoft.com/office/drawing/2014/main" id="{4053DB1E-34B5-034D-9806-0548F2D583AF}"/>
              </a:ext>
            </a:extLst>
          </p:cNvPr>
          <p:cNvSpPr/>
          <p:nvPr/>
        </p:nvSpPr>
        <p:spPr>
          <a:xfrm>
            <a:off x="4563897" y="515972"/>
            <a:ext cx="1375123" cy="3822379"/>
          </a:xfrm>
          <a:prstGeom prst="roundRect">
            <a:avLst>
              <a:gd name="adj" fmla="val 10000"/>
            </a:avLst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solidFill>
              <a:schemeClr val="tx2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pPr algn="ctr"/>
            <a:r>
              <a:rPr lang="pt-BR" sz="1750" b="1" dirty="0">
                <a:solidFill>
                  <a:schemeClr val="bg1"/>
                </a:solidFill>
              </a:rPr>
              <a:t>Processo da Pesquisa</a:t>
            </a:r>
          </a:p>
        </p:txBody>
      </p:sp>
      <p:grpSp>
        <p:nvGrpSpPr>
          <p:cNvPr id="141" name="Agrupar 140">
            <a:extLst>
              <a:ext uri="{FF2B5EF4-FFF2-40B4-BE49-F238E27FC236}">
                <a16:creationId xmlns:a16="http://schemas.microsoft.com/office/drawing/2014/main" id="{60C91084-9F6F-544E-A9EF-1589908969F5}"/>
              </a:ext>
            </a:extLst>
          </p:cNvPr>
          <p:cNvGrpSpPr/>
          <p:nvPr/>
        </p:nvGrpSpPr>
        <p:grpSpPr>
          <a:xfrm>
            <a:off x="4743274" y="1260243"/>
            <a:ext cx="1016368" cy="914400"/>
            <a:chOff x="4820093" y="1260243"/>
            <a:chExt cx="1016368" cy="9144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B0109AC-F2DD-6E4B-B100-DACFEAB9772E}"/>
                </a:ext>
              </a:extLst>
            </p:cNvPr>
            <p:cNvSpPr/>
            <p:nvPr/>
          </p:nvSpPr>
          <p:spPr>
            <a:xfrm>
              <a:off x="4871077" y="1260243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B24C380B-91A5-184D-AF63-6D8840815B4E}"/>
                </a:ext>
              </a:extLst>
            </p:cNvPr>
            <p:cNvSpPr txBox="1"/>
            <p:nvPr/>
          </p:nvSpPr>
          <p:spPr>
            <a:xfrm>
              <a:off x="4820093" y="1563555"/>
              <a:ext cx="1016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Qualitativo</a:t>
              </a:r>
            </a:p>
          </p:txBody>
        </p:sp>
      </p:grpSp>
      <p:grpSp>
        <p:nvGrpSpPr>
          <p:cNvPr id="142" name="Agrupar 141">
            <a:extLst>
              <a:ext uri="{FF2B5EF4-FFF2-40B4-BE49-F238E27FC236}">
                <a16:creationId xmlns:a16="http://schemas.microsoft.com/office/drawing/2014/main" id="{FA9EF494-26BD-E249-A53D-F0C22AA60CE0}"/>
              </a:ext>
            </a:extLst>
          </p:cNvPr>
          <p:cNvGrpSpPr/>
          <p:nvPr/>
        </p:nvGrpSpPr>
        <p:grpSpPr>
          <a:xfrm>
            <a:off x="4717754" y="2292319"/>
            <a:ext cx="1067408" cy="914400"/>
            <a:chOff x="4785090" y="2355396"/>
            <a:chExt cx="1067408" cy="91440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EE6FBF9-F984-6C4E-8F76-C8AA751D7E7A}"/>
                </a:ext>
              </a:extLst>
            </p:cNvPr>
            <p:cNvSpPr/>
            <p:nvPr/>
          </p:nvSpPr>
          <p:spPr>
            <a:xfrm>
              <a:off x="4867365" y="2355396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CADEF036-8950-2F4D-923D-8A4763F49391}"/>
                </a:ext>
              </a:extLst>
            </p:cNvPr>
            <p:cNvSpPr txBox="1"/>
            <p:nvPr/>
          </p:nvSpPr>
          <p:spPr>
            <a:xfrm>
              <a:off x="4785090" y="2658708"/>
              <a:ext cx="106740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350" dirty="0"/>
                <a:t>Quantitativo</a:t>
              </a:r>
            </a:p>
          </p:txBody>
        </p:sp>
      </p:grpSp>
      <p:grpSp>
        <p:nvGrpSpPr>
          <p:cNvPr id="143" name="Agrupar 142">
            <a:extLst>
              <a:ext uri="{FF2B5EF4-FFF2-40B4-BE49-F238E27FC236}">
                <a16:creationId xmlns:a16="http://schemas.microsoft.com/office/drawing/2014/main" id="{2D0F5EE9-B2BC-FD41-875E-3C43B42177C9}"/>
              </a:ext>
            </a:extLst>
          </p:cNvPr>
          <p:cNvGrpSpPr/>
          <p:nvPr/>
        </p:nvGrpSpPr>
        <p:grpSpPr>
          <a:xfrm>
            <a:off x="4725962" y="3324396"/>
            <a:ext cx="1050993" cy="914400"/>
            <a:chOff x="4925839" y="3503995"/>
            <a:chExt cx="1050993" cy="9144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E1A46DD-C898-8445-8CF6-3BFA88310A40}"/>
                </a:ext>
              </a:extLst>
            </p:cNvPr>
            <p:cNvSpPr/>
            <p:nvPr/>
          </p:nvSpPr>
          <p:spPr>
            <a:xfrm>
              <a:off x="4994135" y="3503995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893C163E-10A7-434A-A33F-0B87CBB1D670}"/>
                </a:ext>
              </a:extLst>
            </p:cNvPr>
            <p:cNvSpPr txBox="1"/>
            <p:nvPr/>
          </p:nvSpPr>
          <p:spPr>
            <a:xfrm>
              <a:off x="4925839" y="3699585"/>
              <a:ext cx="10509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Abordagem</a:t>
              </a:r>
            </a:p>
            <a:p>
              <a:pPr algn="ctr"/>
              <a:r>
                <a:rPr lang="pt-BR" sz="1400" dirty="0"/>
                <a:t>Mista</a:t>
              </a:r>
            </a:p>
          </p:txBody>
        </p:sp>
      </p:grpSp>
      <p:sp>
        <p:nvSpPr>
          <p:cNvPr id="72" name="Retângulo Arredondado 71">
            <a:extLst>
              <a:ext uri="{FF2B5EF4-FFF2-40B4-BE49-F238E27FC236}">
                <a16:creationId xmlns:a16="http://schemas.microsoft.com/office/drawing/2014/main" id="{E1115BE7-F56C-AE41-9A1C-6EA2C3B244F1}"/>
              </a:ext>
            </a:extLst>
          </p:cNvPr>
          <p:cNvSpPr/>
          <p:nvPr/>
        </p:nvSpPr>
        <p:spPr>
          <a:xfrm>
            <a:off x="6048502" y="69666"/>
            <a:ext cx="1375123" cy="6703274"/>
          </a:xfrm>
          <a:prstGeom prst="roundRect">
            <a:avLst>
              <a:gd name="adj" fmla="val 10000"/>
            </a:avLst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solidFill>
              <a:schemeClr val="tx2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pPr algn="ctr"/>
            <a:r>
              <a:rPr lang="pt-BR" sz="1750" b="1" dirty="0">
                <a:solidFill>
                  <a:schemeClr val="bg1"/>
                </a:solidFill>
              </a:rPr>
              <a:t>Coleta de Dados</a:t>
            </a:r>
          </a:p>
        </p:txBody>
      </p:sp>
      <p:grpSp>
        <p:nvGrpSpPr>
          <p:cNvPr id="144" name="Agrupar 143">
            <a:extLst>
              <a:ext uri="{FF2B5EF4-FFF2-40B4-BE49-F238E27FC236}">
                <a16:creationId xmlns:a16="http://schemas.microsoft.com/office/drawing/2014/main" id="{D4B27239-961A-4849-BB3B-D88B5F466079}"/>
              </a:ext>
            </a:extLst>
          </p:cNvPr>
          <p:cNvGrpSpPr/>
          <p:nvPr/>
        </p:nvGrpSpPr>
        <p:grpSpPr>
          <a:xfrm>
            <a:off x="6235093" y="739240"/>
            <a:ext cx="1001941" cy="914400"/>
            <a:chOff x="6202530" y="739240"/>
            <a:chExt cx="1001941" cy="9144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65FA132-9F36-5142-AAB2-457D73B52B72}"/>
                </a:ext>
              </a:extLst>
            </p:cNvPr>
            <p:cNvSpPr/>
            <p:nvPr/>
          </p:nvSpPr>
          <p:spPr>
            <a:xfrm>
              <a:off x="6246300" y="73924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9D2EE532-31C8-7241-BC97-EF022D2702A6}"/>
                </a:ext>
              </a:extLst>
            </p:cNvPr>
            <p:cNvSpPr txBox="1"/>
            <p:nvPr/>
          </p:nvSpPr>
          <p:spPr>
            <a:xfrm>
              <a:off x="6202530" y="1050246"/>
              <a:ext cx="10019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Entrevistas</a:t>
              </a:r>
            </a:p>
          </p:txBody>
        </p:sp>
      </p:grpSp>
      <p:grpSp>
        <p:nvGrpSpPr>
          <p:cNvPr id="145" name="Agrupar 144">
            <a:extLst>
              <a:ext uri="{FF2B5EF4-FFF2-40B4-BE49-F238E27FC236}">
                <a16:creationId xmlns:a16="http://schemas.microsoft.com/office/drawing/2014/main" id="{A1EDFC3A-83E8-5147-9927-84267654E007}"/>
              </a:ext>
            </a:extLst>
          </p:cNvPr>
          <p:cNvGrpSpPr/>
          <p:nvPr/>
        </p:nvGrpSpPr>
        <p:grpSpPr>
          <a:xfrm>
            <a:off x="6278863" y="1742311"/>
            <a:ext cx="914400" cy="914400"/>
            <a:chOff x="6270621" y="1738702"/>
            <a:chExt cx="914400" cy="91440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5440D07-3495-0944-B7A8-174493A843B9}"/>
                </a:ext>
              </a:extLst>
            </p:cNvPr>
            <p:cNvSpPr/>
            <p:nvPr/>
          </p:nvSpPr>
          <p:spPr>
            <a:xfrm>
              <a:off x="6270621" y="1738702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1E734D92-C786-CA46-99A3-3DFBD607D44D}"/>
                </a:ext>
              </a:extLst>
            </p:cNvPr>
            <p:cNvSpPr txBox="1"/>
            <p:nvPr/>
          </p:nvSpPr>
          <p:spPr>
            <a:xfrm>
              <a:off x="6306840" y="1934292"/>
              <a:ext cx="8419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Base</a:t>
              </a:r>
            </a:p>
            <a:p>
              <a:pPr algn="ctr"/>
              <a:r>
                <a:rPr lang="pt-BR" sz="1400" dirty="0"/>
                <a:t>Histórica</a:t>
              </a:r>
            </a:p>
          </p:txBody>
        </p:sp>
      </p:grp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63AB49DA-EBF2-6746-9C22-AD63EC9F3041}"/>
              </a:ext>
            </a:extLst>
          </p:cNvPr>
          <p:cNvGrpSpPr/>
          <p:nvPr/>
        </p:nvGrpSpPr>
        <p:grpSpPr>
          <a:xfrm>
            <a:off x="6206783" y="2745382"/>
            <a:ext cx="1058560" cy="914400"/>
            <a:chOff x="6178778" y="2761941"/>
            <a:chExt cx="1058560" cy="91440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889C08E-C30E-7E44-945A-07609A73C7E2}"/>
                </a:ext>
              </a:extLst>
            </p:cNvPr>
            <p:cNvSpPr/>
            <p:nvPr/>
          </p:nvSpPr>
          <p:spPr>
            <a:xfrm>
              <a:off x="6250858" y="2761941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2309EE49-F846-4244-8B79-02A612AC3B9E}"/>
                </a:ext>
              </a:extLst>
            </p:cNvPr>
            <p:cNvSpPr txBox="1"/>
            <p:nvPr/>
          </p:nvSpPr>
          <p:spPr>
            <a:xfrm>
              <a:off x="6178778" y="3072947"/>
              <a:ext cx="10585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Observação</a:t>
              </a:r>
            </a:p>
          </p:txBody>
        </p:sp>
      </p:grpSp>
      <p:grpSp>
        <p:nvGrpSpPr>
          <p:cNvPr id="147" name="Agrupar 146">
            <a:extLst>
              <a:ext uri="{FF2B5EF4-FFF2-40B4-BE49-F238E27FC236}">
                <a16:creationId xmlns:a16="http://schemas.microsoft.com/office/drawing/2014/main" id="{3A1169B9-7FAE-F34D-8895-BF3F9CF34BCF}"/>
              </a:ext>
            </a:extLst>
          </p:cNvPr>
          <p:cNvGrpSpPr/>
          <p:nvPr/>
        </p:nvGrpSpPr>
        <p:grpSpPr>
          <a:xfrm>
            <a:off x="6257426" y="3748453"/>
            <a:ext cx="957274" cy="914400"/>
            <a:chOff x="6262167" y="3753428"/>
            <a:chExt cx="957274" cy="9144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B7A702A-3B14-344D-9266-A582F6320E86}"/>
                </a:ext>
              </a:extLst>
            </p:cNvPr>
            <p:cNvSpPr/>
            <p:nvPr/>
          </p:nvSpPr>
          <p:spPr>
            <a:xfrm>
              <a:off x="6262167" y="3753428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F339B445-99ED-F641-BFB8-6971F1E12049}"/>
                </a:ext>
              </a:extLst>
            </p:cNvPr>
            <p:cNvSpPr txBox="1"/>
            <p:nvPr/>
          </p:nvSpPr>
          <p:spPr>
            <a:xfrm>
              <a:off x="6271168" y="4056740"/>
              <a:ext cx="948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Simulação</a:t>
              </a:r>
            </a:p>
          </p:txBody>
        </p:sp>
      </p:grpSp>
      <p:grpSp>
        <p:nvGrpSpPr>
          <p:cNvPr id="148" name="Agrupar 147">
            <a:extLst>
              <a:ext uri="{FF2B5EF4-FFF2-40B4-BE49-F238E27FC236}">
                <a16:creationId xmlns:a16="http://schemas.microsoft.com/office/drawing/2014/main" id="{9595FAB4-178B-2448-A2A3-BA320645E6F5}"/>
              </a:ext>
            </a:extLst>
          </p:cNvPr>
          <p:cNvGrpSpPr/>
          <p:nvPr/>
        </p:nvGrpSpPr>
        <p:grpSpPr>
          <a:xfrm>
            <a:off x="6278863" y="4751524"/>
            <a:ext cx="914400" cy="914400"/>
            <a:chOff x="6327554" y="4755411"/>
            <a:chExt cx="914400" cy="91440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D318F9A-D5D7-2647-88BF-4853E3E51EF9}"/>
                </a:ext>
              </a:extLst>
            </p:cNvPr>
            <p:cNvSpPr/>
            <p:nvPr/>
          </p:nvSpPr>
          <p:spPr>
            <a:xfrm>
              <a:off x="6327554" y="4755411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EE359093-347B-844F-BA54-D8753D0B17B4}"/>
                </a:ext>
              </a:extLst>
            </p:cNvPr>
            <p:cNvSpPr txBox="1"/>
            <p:nvPr/>
          </p:nvSpPr>
          <p:spPr>
            <a:xfrm>
              <a:off x="6440814" y="5058723"/>
              <a:ext cx="6878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i="1" dirty="0" err="1"/>
                <a:t>Survey</a:t>
              </a:r>
              <a:endParaRPr lang="pt-BR" sz="1400" i="1" dirty="0"/>
            </a:p>
          </p:txBody>
        </p:sp>
      </p:grpSp>
      <p:grpSp>
        <p:nvGrpSpPr>
          <p:cNvPr id="149" name="Agrupar 148">
            <a:extLst>
              <a:ext uri="{FF2B5EF4-FFF2-40B4-BE49-F238E27FC236}">
                <a16:creationId xmlns:a16="http://schemas.microsoft.com/office/drawing/2014/main" id="{28D35EE5-C1DB-C040-9EC6-E00907368FAD}"/>
              </a:ext>
            </a:extLst>
          </p:cNvPr>
          <p:cNvGrpSpPr/>
          <p:nvPr/>
        </p:nvGrpSpPr>
        <p:grpSpPr>
          <a:xfrm>
            <a:off x="6200468" y="5754593"/>
            <a:ext cx="1071191" cy="914400"/>
            <a:chOff x="6355807" y="5754593"/>
            <a:chExt cx="1071191" cy="9144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0C0AAE8-F98D-414E-AE54-6803430B57D4}"/>
                </a:ext>
              </a:extLst>
            </p:cNvPr>
            <p:cNvSpPr/>
            <p:nvPr/>
          </p:nvSpPr>
          <p:spPr>
            <a:xfrm>
              <a:off x="6434202" y="5754593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5467E94A-01B4-4244-82F1-69AF34DA7FDE}"/>
                </a:ext>
              </a:extLst>
            </p:cNvPr>
            <p:cNvSpPr txBox="1"/>
            <p:nvPr/>
          </p:nvSpPr>
          <p:spPr>
            <a:xfrm>
              <a:off x="6355807" y="6057905"/>
              <a:ext cx="107119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300" dirty="0"/>
                <a:t>Experimento</a:t>
              </a:r>
            </a:p>
          </p:txBody>
        </p:sp>
      </p:grpSp>
      <p:sp>
        <p:nvSpPr>
          <p:cNvPr id="94" name="Retângulo Arredondado 93">
            <a:extLst>
              <a:ext uri="{FF2B5EF4-FFF2-40B4-BE49-F238E27FC236}">
                <a16:creationId xmlns:a16="http://schemas.microsoft.com/office/drawing/2014/main" id="{1AA89174-A567-CD42-BC68-268BFD0B51DF}"/>
              </a:ext>
            </a:extLst>
          </p:cNvPr>
          <p:cNvSpPr/>
          <p:nvPr/>
        </p:nvSpPr>
        <p:spPr>
          <a:xfrm>
            <a:off x="7540422" y="477610"/>
            <a:ext cx="1375123" cy="4953296"/>
          </a:xfrm>
          <a:prstGeom prst="roundRect">
            <a:avLst>
              <a:gd name="adj" fmla="val 10000"/>
            </a:avLst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solidFill>
              <a:schemeClr val="tx2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pPr algn="ctr"/>
            <a:r>
              <a:rPr lang="pt-BR" sz="1750" b="1" dirty="0">
                <a:solidFill>
                  <a:schemeClr val="bg1"/>
                </a:solidFill>
              </a:rPr>
              <a:t>Análise de Dados</a:t>
            </a:r>
          </a:p>
        </p:txBody>
      </p:sp>
      <p:grpSp>
        <p:nvGrpSpPr>
          <p:cNvPr id="152" name="Agrupar 151">
            <a:extLst>
              <a:ext uri="{FF2B5EF4-FFF2-40B4-BE49-F238E27FC236}">
                <a16:creationId xmlns:a16="http://schemas.microsoft.com/office/drawing/2014/main" id="{8DEA354C-DA15-5744-8200-E30DB64E277D}"/>
              </a:ext>
            </a:extLst>
          </p:cNvPr>
          <p:cNvGrpSpPr/>
          <p:nvPr/>
        </p:nvGrpSpPr>
        <p:grpSpPr>
          <a:xfrm>
            <a:off x="7644811" y="3332319"/>
            <a:ext cx="1166345" cy="914400"/>
            <a:chOff x="7770940" y="3305655"/>
            <a:chExt cx="1166345" cy="91440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855E7E7-E81D-E945-BF3F-377E81A18E0D}"/>
                </a:ext>
              </a:extLst>
            </p:cNvPr>
            <p:cNvSpPr/>
            <p:nvPr/>
          </p:nvSpPr>
          <p:spPr>
            <a:xfrm>
              <a:off x="7845328" y="3305655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C62245F6-EA04-E04A-85A6-E9C6E16ECA83}"/>
                </a:ext>
              </a:extLst>
            </p:cNvPr>
            <p:cNvSpPr txBox="1"/>
            <p:nvPr/>
          </p:nvSpPr>
          <p:spPr>
            <a:xfrm>
              <a:off x="7770940" y="3616661"/>
              <a:ext cx="116634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300" dirty="0" err="1"/>
                <a:t>Hermeneutica</a:t>
              </a:r>
              <a:endParaRPr lang="pt-BR" sz="1300" dirty="0"/>
            </a:p>
          </p:txBody>
        </p:sp>
      </p:grpSp>
      <p:grpSp>
        <p:nvGrpSpPr>
          <p:cNvPr id="150" name="Agrupar 149">
            <a:extLst>
              <a:ext uri="{FF2B5EF4-FFF2-40B4-BE49-F238E27FC236}">
                <a16:creationId xmlns:a16="http://schemas.microsoft.com/office/drawing/2014/main" id="{E6E07B49-3DB4-EA4D-A9F0-3E7F4BDA3181}"/>
              </a:ext>
            </a:extLst>
          </p:cNvPr>
          <p:cNvGrpSpPr/>
          <p:nvPr/>
        </p:nvGrpSpPr>
        <p:grpSpPr>
          <a:xfrm>
            <a:off x="7762439" y="1203697"/>
            <a:ext cx="931089" cy="914400"/>
            <a:chOff x="7836984" y="1009233"/>
            <a:chExt cx="931089" cy="914400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DB45465-64F4-D443-AB15-7109D2F0941B}"/>
                </a:ext>
              </a:extLst>
            </p:cNvPr>
            <p:cNvSpPr/>
            <p:nvPr/>
          </p:nvSpPr>
          <p:spPr>
            <a:xfrm>
              <a:off x="7845328" y="1009233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F6B1FE42-2B36-2D45-8974-D027C4CDE357}"/>
                </a:ext>
              </a:extLst>
            </p:cNvPr>
            <p:cNvSpPr txBox="1"/>
            <p:nvPr/>
          </p:nvSpPr>
          <p:spPr>
            <a:xfrm>
              <a:off x="7836984" y="1204823"/>
              <a:ext cx="9310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Teoria</a:t>
              </a:r>
            </a:p>
            <a:p>
              <a:pPr algn="ctr"/>
              <a:r>
                <a:rPr lang="pt-BR" sz="1400" i="1" dirty="0" err="1"/>
                <a:t>Grounded</a:t>
              </a:r>
              <a:endParaRPr lang="pt-BR" sz="1400" i="1" dirty="0"/>
            </a:p>
          </p:txBody>
        </p:sp>
      </p:grpSp>
      <p:grpSp>
        <p:nvGrpSpPr>
          <p:cNvPr id="151" name="Agrupar 150">
            <a:extLst>
              <a:ext uri="{FF2B5EF4-FFF2-40B4-BE49-F238E27FC236}">
                <a16:creationId xmlns:a16="http://schemas.microsoft.com/office/drawing/2014/main" id="{285FE6BE-2A2F-C749-AE5D-E66D6074034E}"/>
              </a:ext>
            </a:extLst>
          </p:cNvPr>
          <p:cNvGrpSpPr/>
          <p:nvPr/>
        </p:nvGrpSpPr>
        <p:grpSpPr>
          <a:xfrm>
            <a:off x="7770783" y="2268008"/>
            <a:ext cx="914400" cy="914400"/>
            <a:chOff x="7867650" y="2185276"/>
            <a:chExt cx="914400" cy="91440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D2A5892-E224-B74A-99EA-943EEE0B578A}"/>
                </a:ext>
              </a:extLst>
            </p:cNvPr>
            <p:cNvSpPr/>
            <p:nvPr/>
          </p:nvSpPr>
          <p:spPr>
            <a:xfrm>
              <a:off x="7867650" y="2185276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64CAF912-51E6-734C-92F6-0EC1B2435C04}"/>
                </a:ext>
              </a:extLst>
            </p:cNvPr>
            <p:cNvSpPr txBox="1"/>
            <p:nvPr/>
          </p:nvSpPr>
          <p:spPr>
            <a:xfrm>
              <a:off x="7900184" y="2380866"/>
              <a:ext cx="8493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Análise</a:t>
              </a:r>
            </a:p>
            <a:p>
              <a:pPr algn="ctr"/>
              <a:r>
                <a:rPr lang="pt-BR" sz="1400" dirty="0"/>
                <a:t>Temática</a:t>
              </a:r>
            </a:p>
          </p:txBody>
        </p:sp>
      </p:grpSp>
      <p:grpSp>
        <p:nvGrpSpPr>
          <p:cNvPr id="153" name="Agrupar 152">
            <a:extLst>
              <a:ext uri="{FF2B5EF4-FFF2-40B4-BE49-F238E27FC236}">
                <a16:creationId xmlns:a16="http://schemas.microsoft.com/office/drawing/2014/main" id="{6C784B18-4F4B-7F4F-A38F-83CE15544A35}"/>
              </a:ext>
            </a:extLst>
          </p:cNvPr>
          <p:cNvGrpSpPr/>
          <p:nvPr/>
        </p:nvGrpSpPr>
        <p:grpSpPr>
          <a:xfrm>
            <a:off x="7759137" y="4396629"/>
            <a:ext cx="937693" cy="914400"/>
            <a:chOff x="7856004" y="4447639"/>
            <a:chExt cx="937693" cy="91440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A44B196-45FF-5741-BA22-C1C038975F9A}"/>
                </a:ext>
              </a:extLst>
            </p:cNvPr>
            <p:cNvSpPr/>
            <p:nvPr/>
          </p:nvSpPr>
          <p:spPr>
            <a:xfrm>
              <a:off x="7867649" y="4447639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29" name="CaixaDeTexto 128">
              <a:extLst>
                <a:ext uri="{FF2B5EF4-FFF2-40B4-BE49-F238E27FC236}">
                  <a16:creationId xmlns:a16="http://schemas.microsoft.com/office/drawing/2014/main" id="{E398A97A-AEA0-D848-9379-97497F8EC672}"/>
                </a:ext>
              </a:extLst>
            </p:cNvPr>
            <p:cNvSpPr txBox="1"/>
            <p:nvPr/>
          </p:nvSpPr>
          <p:spPr>
            <a:xfrm>
              <a:off x="7856004" y="4643229"/>
              <a:ext cx="9376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Análise</a:t>
              </a:r>
            </a:p>
            <a:p>
              <a:pPr algn="ctr"/>
              <a:r>
                <a:rPr lang="pt-BR" sz="1400" dirty="0"/>
                <a:t>Estatística</a:t>
              </a:r>
            </a:p>
          </p:txBody>
        </p:sp>
      </p:grpSp>
      <p:sp>
        <p:nvSpPr>
          <p:cNvPr id="155" name="Retângulo Arredondado 154">
            <a:extLst>
              <a:ext uri="{FF2B5EF4-FFF2-40B4-BE49-F238E27FC236}">
                <a16:creationId xmlns:a16="http://schemas.microsoft.com/office/drawing/2014/main" id="{EB79A8F9-7D58-9445-A0F2-DEE7AD86F364}"/>
              </a:ext>
            </a:extLst>
          </p:cNvPr>
          <p:cNvSpPr/>
          <p:nvPr/>
        </p:nvSpPr>
        <p:spPr>
          <a:xfrm>
            <a:off x="3094073" y="2897668"/>
            <a:ext cx="1375123" cy="3822379"/>
          </a:xfrm>
          <a:prstGeom prst="roundRect">
            <a:avLst>
              <a:gd name="adj" fmla="val 10000"/>
            </a:avLst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solidFill>
              <a:schemeClr val="tx2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Metodologia </a:t>
            </a:r>
            <a:r>
              <a:rPr lang="pt-BR" sz="1700" b="1" dirty="0">
                <a:solidFill>
                  <a:schemeClr val="bg1"/>
                </a:solidFill>
              </a:rPr>
              <a:t>da Pesquisa</a:t>
            </a:r>
          </a:p>
        </p:txBody>
      </p: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98549F36-6431-044A-9DED-878FBBFACEB4}"/>
              </a:ext>
            </a:extLst>
          </p:cNvPr>
          <p:cNvGrpSpPr/>
          <p:nvPr/>
        </p:nvGrpSpPr>
        <p:grpSpPr>
          <a:xfrm>
            <a:off x="3307883" y="3641939"/>
            <a:ext cx="950517" cy="914400"/>
            <a:chOff x="3307883" y="3641939"/>
            <a:chExt cx="950517" cy="914400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6E107C4-43CF-6E48-BD51-DB9C6471D005}"/>
                </a:ext>
              </a:extLst>
            </p:cNvPr>
            <p:cNvSpPr/>
            <p:nvPr/>
          </p:nvSpPr>
          <p:spPr>
            <a:xfrm>
              <a:off x="3325941" y="3641939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58" name="CaixaDeTexto 157">
              <a:extLst>
                <a:ext uri="{FF2B5EF4-FFF2-40B4-BE49-F238E27FC236}">
                  <a16:creationId xmlns:a16="http://schemas.microsoft.com/office/drawing/2014/main" id="{EBDC4BF3-DD66-1E40-8E13-4B7900CF8990}"/>
                </a:ext>
              </a:extLst>
            </p:cNvPr>
            <p:cNvSpPr txBox="1"/>
            <p:nvPr/>
          </p:nvSpPr>
          <p:spPr>
            <a:xfrm>
              <a:off x="3307883" y="3837529"/>
              <a:ext cx="9505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Estudo de </a:t>
              </a:r>
            </a:p>
            <a:p>
              <a:pPr algn="ctr"/>
              <a:r>
                <a:rPr lang="pt-BR" sz="1400" dirty="0"/>
                <a:t>caso</a:t>
              </a:r>
            </a:p>
          </p:txBody>
        </p:sp>
      </p:grpSp>
      <p:grpSp>
        <p:nvGrpSpPr>
          <p:cNvPr id="159" name="Agrupar 158">
            <a:extLst>
              <a:ext uri="{FF2B5EF4-FFF2-40B4-BE49-F238E27FC236}">
                <a16:creationId xmlns:a16="http://schemas.microsoft.com/office/drawing/2014/main" id="{10AC377C-12C0-8441-8D3C-D1B7F962D091}"/>
              </a:ext>
            </a:extLst>
          </p:cNvPr>
          <p:cNvGrpSpPr/>
          <p:nvPr/>
        </p:nvGrpSpPr>
        <p:grpSpPr>
          <a:xfrm>
            <a:off x="3209458" y="4667980"/>
            <a:ext cx="1162562" cy="914400"/>
            <a:chOff x="3315266" y="2355396"/>
            <a:chExt cx="1162562" cy="914400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2C261FE-A887-7946-99AA-DEEB0B2330F9}"/>
                </a:ext>
              </a:extLst>
            </p:cNvPr>
            <p:cNvSpPr/>
            <p:nvPr/>
          </p:nvSpPr>
          <p:spPr>
            <a:xfrm>
              <a:off x="3397541" y="2355396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61" name="CaixaDeTexto 160">
              <a:extLst>
                <a:ext uri="{FF2B5EF4-FFF2-40B4-BE49-F238E27FC236}">
                  <a16:creationId xmlns:a16="http://schemas.microsoft.com/office/drawing/2014/main" id="{997FBB29-9E26-EE44-85FB-7EA4DF47944B}"/>
                </a:ext>
              </a:extLst>
            </p:cNvPr>
            <p:cNvSpPr txBox="1"/>
            <p:nvPr/>
          </p:nvSpPr>
          <p:spPr>
            <a:xfrm>
              <a:off x="3315266" y="2658708"/>
              <a:ext cx="116256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300" dirty="0"/>
                <a:t>Pesquisa-Ação</a:t>
              </a:r>
            </a:p>
          </p:txBody>
        </p:sp>
      </p:grpSp>
      <p:grpSp>
        <p:nvGrpSpPr>
          <p:cNvPr id="162" name="Agrupar 161">
            <a:extLst>
              <a:ext uri="{FF2B5EF4-FFF2-40B4-BE49-F238E27FC236}">
                <a16:creationId xmlns:a16="http://schemas.microsoft.com/office/drawing/2014/main" id="{4A19A72C-A267-3B40-9D59-5B1B25342CCB}"/>
              </a:ext>
            </a:extLst>
          </p:cNvPr>
          <p:cNvGrpSpPr/>
          <p:nvPr/>
        </p:nvGrpSpPr>
        <p:grpSpPr>
          <a:xfrm>
            <a:off x="3324434" y="5706092"/>
            <a:ext cx="914400" cy="914400"/>
            <a:chOff x="3397541" y="3503995"/>
            <a:chExt cx="914400" cy="914400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2402C7E-0784-A849-990B-0DF030C742E7}"/>
                </a:ext>
              </a:extLst>
            </p:cNvPr>
            <p:cNvSpPr/>
            <p:nvPr/>
          </p:nvSpPr>
          <p:spPr>
            <a:xfrm>
              <a:off x="3397541" y="3503995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64" name="CaixaDeTexto 163">
              <a:extLst>
                <a:ext uri="{FF2B5EF4-FFF2-40B4-BE49-F238E27FC236}">
                  <a16:creationId xmlns:a16="http://schemas.microsoft.com/office/drawing/2014/main" id="{BC646C7B-E0F6-7F41-82CD-D6945A078D39}"/>
                </a:ext>
              </a:extLst>
            </p:cNvPr>
            <p:cNvSpPr txBox="1"/>
            <p:nvPr/>
          </p:nvSpPr>
          <p:spPr>
            <a:xfrm>
              <a:off x="3514488" y="3699585"/>
              <a:ext cx="732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i="1" dirty="0"/>
                <a:t>Design</a:t>
              </a:r>
            </a:p>
            <a:p>
              <a:pPr algn="ctr"/>
              <a:r>
                <a:rPr lang="pt-BR" sz="1400" i="1" dirty="0"/>
                <a:t>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331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57A4F3E-C42A-0A48-87AD-474D1EFBE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161" y="1422902"/>
            <a:ext cx="950400" cy="338688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186D7DC-E32A-0D4A-BF55-B95305E6F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78" y="2014457"/>
            <a:ext cx="947692" cy="201599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685E66A-C095-AD4F-8133-5BF40E6C5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45" y="2014457"/>
            <a:ext cx="944202" cy="201599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F30610E-9437-DA49-8827-8A5C6A02A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944" y="1329017"/>
            <a:ext cx="950400" cy="338687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6932C0C-32F5-4042-99EC-CEF00AE1C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6619" y="1830758"/>
            <a:ext cx="950400" cy="257117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51E2ECB-CD38-B446-A0A5-842859377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2611" y="847369"/>
            <a:ext cx="950400" cy="453794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E57E545-53B7-BE49-ACCB-C385570F27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9111" y="474040"/>
            <a:ext cx="950400" cy="254841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0B23D61C-F6F0-7447-9B15-CDCB48F9B3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9111" y="3321489"/>
            <a:ext cx="950400" cy="2617919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271B3E31-8183-D348-9F75-52FB43250D11}"/>
              </a:ext>
            </a:extLst>
          </p:cNvPr>
          <p:cNvSpPr/>
          <p:nvPr/>
        </p:nvSpPr>
        <p:spPr>
          <a:xfrm>
            <a:off x="106326" y="318974"/>
            <a:ext cx="8910083" cy="6166884"/>
          </a:xfrm>
          <a:prstGeom prst="rect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C5C08F64-F63F-364D-ABA6-39614F13B57D}"/>
              </a:ext>
            </a:extLst>
          </p:cNvPr>
          <p:cNvCxnSpPr>
            <a:cxnSpLocks/>
          </p:cNvCxnSpPr>
          <p:nvPr/>
        </p:nvCxnSpPr>
        <p:spPr>
          <a:xfrm>
            <a:off x="4976050" y="318974"/>
            <a:ext cx="0" cy="6161508"/>
          </a:xfrm>
          <a:prstGeom prst="line">
            <a:avLst/>
          </a:prstGeom>
          <a:ln w="38100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4D353F12-CC98-FA4C-9132-FBF08DE90782}"/>
              </a:ext>
            </a:extLst>
          </p:cNvPr>
          <p:cNvCxnSpPr>
            <a:cxnSpLocks/>
          </p:cNvCxnSpPr>
          <p:nvPr/>
        </p:nvCxnSpPr>
        <p:spPr>
          <a:xfrm>
            <a:off x="6404348" y="318974"/>
            <a:ext cx="0" cy="6161508"/>
          </a:xfrm>
          <a:prstGeom prst="line">
            <a:avLst/>
          </a:prstGeom>
          <a:ln w="38100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13547C0-3DF4-2C47-B52C-CAC440AF447C}"/>
              </a:ext>
            </a:extLst>
          </p:cNvPr>
          <p:cNvSpPr txBox="1"/>
          <p:nvPr/>
        </p:nvSpPr>
        <p:spPr>
          <a:xfrm>
            <a:off x="1517123" y="6111150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Fase Estratégica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3236188B-35E7-7643-B5AF-D29080AF3E12}"/>
              </a:ext>
            </a:extLst>
          </p:cNvPr>
          <p:cNvSpPr txBox="1"/>
          <p:nvPr/>
        </p:nvSpPr>
        <p:spPr>
          <a:xfrm>
            <a:off x="5071278" y="6111150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Fase Tática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1A311B24-C67F-D14D-A8D8-2CA100970466}"/>
              </a:ext>
            </a:extLst>
          </p:cNvPr>
          <p:cNvSpPr txBox="1"/>
          <p:nvPr/>
        </p:nvSpPr>
        <p:spPr>
          <a:xfrm>
            <a:off x="6863335" y="6111150"/>
            <a:ext cx="181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Fase Operacional</a:t>
            </a:r>
          </a:p>
        </p:txBody>
      </p:sp>
      <p:sp>
        <p:nvSpPr>
          <p:cNvPr id="34" name="Seta para a Direita 33">
            <a:extLst>
              <a:ext uri="{FF2B5EF4-FFF2-40B4-BE49-F238E27FC236}">
                <a16:creationId xmlns:a16="http://schemas.microsoft.com/office/drawing/2014/main" id="{B9DB0544-B0EF-3B4D-AD4A-1813FBA349B9}"/>
              </a:ext>
            </a:extLst>
          </p:cNvPr>
          <p:cNvSpPr/>
          <p:nvPr/>
        </p:nvSpPr>
        <p:spPr>
          <a:xfrm>
            <a:off x="1230675" y="2949964"/>
            <a:ext cx="196045" cy="144984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Seta para a Direita 96">
            <a:extLst>
              <a:ext uri="{FF2B5EF4-FFF2-40B4-BE49-F238E27FC236}">
                <a16:creationId xmlns:a16="http://schemas.microsoft.com/office/drawing/2014/main" id="{4820F6B0-16E1-D142-B968-1DE065B49087}"/>
              </a:ext>
            </a:extLst>
          </p:cNvPr>
          <p:cNvSpPr/>
          <p:nvPr/>
        </p:nvSpPr>
        <p:spPr>
          <a:xfrm>
            <a:off x="2428822" y="2949964"/>
            <a:ext cx="196045" cy="144984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Seta para a Direita 97">
            <a:extLst>
              <a:ext uri="{FF2B5EF4-FFF2-40B4-BE49-F238E27FC236}">
                <a16:creationId xmlns:a16="http://schemas.microsoft.com/office/drawing/2014/main" id="{5F270D47-7664-8B4E-8C95-599F52A2C300}"/>
              </a:ext>
            </a:extLst>
          </p:cNvPr>
          <p:cNvSpPr/>
          <p:nvPr/>
        </p:nvSpPr>
        <p:spPr>
          <a:xfrm>
            <a:off x="3641800" y="2944042"/>
            <a:ext cx="196045" cy="144984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Seta para a Direita 98">
            <a:extLst>
              <a:ext uri="{FF2B5EF4-FFF2-40B4-BE49-F238E27FC236}">
                <a16:creationId xmlns:a16="http://schemas.microsoft.com/office/drawing/2014/main" id="{6BB3BCAD-981A-4246-8137-2BA8CBFA41AA}"/>
              </a:ext>
            </a:extLst>
          </p:cNvPr>
          <p:cNvSpPr/>
          <p:nvPr/>
        </p:nvSpPr>
        <p:spPr>
          <a:xfrm>
            <a:off x="4853287" y="2242003"/>
            <a:ext cx="315734" cy="144984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Seta para a Direita 103">
            <a:extLst>
              <a:ext uri="{FF2B5EF4-FFF2-40B4-BE49-F238E27FC236}">
                <a16:creationId xmlns:a16="http://schemas.microsoft.com/office/drawing/2014/main" id="{4CA08EBD-2DEC-EA40-8020-C78AC8AA49E3}"/>
              </a:ext>
            </a:extLst>
          </p:cNvPr>
          <p:cNvSpPr/>
          <p:nvPr/>
        </p:nvSpPr>
        <p:spPr>
          <a:xfrm>
            <a:off x="4853287" y="3885472"/>
            <a:ext cx="315734" cy="144984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Seta para a Direita 104">
            <a:extLst>
              <a:ext uri="{FF2B5EF4-FFF2-40B4-BE49-F238E27FC236}">
                <a16:creationId xmlns:a16="http://schemas.microsoft.com/office/drawing/2014/main" id="{B6598E0B-3B24-E849-AA86-96C963BF8CDC}"/>
              </a:ext>
            </a:extLst>
          </p:cNvPr>
          <p:cNvSpPr/>
          <p:nvPr/>
        </p:nvSpPr>
        <p:spPr>
          <a:xfrm>
            <a:off x="6266067" y="2242003"/>
            <a:ext cx="315734" cy="144984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Seta para a Direita 105">
            <a:extLst>
              <a:ext uri="{FF2B5EF4-FFF2-40B4-BE49-F238E27FC236}">
                <a16:creationId xmlns:a16="http://schemas.microsoft.com/office/drawing/2014/main" id="{616D4EF2-B151-4F49-AD9E-B24CF41533FD}"/>
              </a:ext>
            </a:extLst>
          </p:cNvPr>
          <p:cNvSpPr/>
          <p:nvPr/>
        </p:nvSpPr>
        <p:spPr>
          <a:xfrm>
            <a:off x="6266067" y="3885472"/>
            <a:ext cx="315734" cy="144984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Seta para a Direita 108">
            <a:extLst>
              <a:ext uri="{FF2B5EF4-FFF2-40B4-BE49-F238E27FC236}">
                <a16:creationId xmlns:a16="http://schemas.microsoft.com/office/drawing/2014/main" id="{65C9DB54-A19C-7142-879B-9C0139A0DE04}"/>
              </a:ext>
            </a:extLst>
          </p:cNvPr>
          <p:cNvSpPr/>
          <p:nvPr/>
        </p:nvSpPr>
        <p:spPr>
          <a:xfrm>
            <a:off x="7650255" y="3043851"/>
            <a:ext cx="196045" cy="144984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3953741-2186-1E47-A386-FFF285520D9C}"/>
              </a:ext>
            </a:extLst>
          </p:cNvPr>
          <p:cNvSpPr/>
          <p:nvPr/>
        </p:nvSpPr>
        <p:spPr>
          <a:xfrm>
            <a:off x="575281" y="1269575"/>
            <a:ext cx="318686" cy="2977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Seta para a Direita 111">
            <a:extLst>
              <a:ext uri="{FF2B5EF4-FFF2-40B4-BE49-F238E27FC236}">
                <a16:creationId xmlns:a16="http://schemas.microsoft.com/office/drawing/2014/main" id="{94895971-35B4-804F-B53A-A09A46D3AE4C}"/>
              </a:ext>
            </a:extLst>
          </p:cNvPr>
          <p:cNvSpPr/>
          <p:nvPr/>
        </p:nvSpPr>
        <p:spPr>
          <a:xfrm rot="5400000">
            <a:off x="563161" y="1705968"/>
            <a:ext cx="342926" cy="16986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B3C56490-0E13-D54F-878F-5B29FD1B3EF2}"/>
              </a:ext>
            </a:extLst>
          </p:cNvPr>
          <p:cNvSpPr txBox="1"/>
          <p:nvPr/>
        </p:nvSpPr>
        <p:spPr>
          <a:xfrm>
            <a:off x="80722" y="725711"/>
            <a:ext cx="1350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>
                <a:solidFill>
                  <a:schemeClr val="accent6">
                    <a:lumMod val="75000"/>
                  </a:schemeClr>
                </a:solidFill>
              </a:rPr>
              <a:t>Questão de Pesquisa</a:t>
            </a:r>
          </a:p>
        </p:txBody>
      </p: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0DE71240-8FE1-444A-91D2-6AF505B01B1C}"/>
              </a:ext>
            </a:extLst>
          </p:cNvPr>
          <p:cNvGrpSpPr/>
          <p:nvPr/>
        </p:nvGrpSpPr>
        <p:grpSpPr>
          <a:xfrm>
            <a:off x="8240550" y="4850458"/>
            <a:ext cx="318686" cy="664456"/>
            <a:chOff x="6696273" y="3924921"/>
            <a:chExt cx="318686" cy="664456"/>
          </a:xfrm>
        </p:grpSpPr>
        <p:grpSp>
          <p:nvGrpSpPr>
            <p:cNvPr id="131" name="Agrupar 130">
              <a:extLst>
                <a:ext uri="{FF2B5EF4-FFF2-40B4-BE49-F238E27FC236}">
                  <a16:creationId xmlns:a16="http://schemas.microsoft.com/office/drawing/2014/main" id="{56F7D7CF-6DB0-1D48-9D04-43124B959704}"/>
                </a:ext>
              </a:extLst>
            </p:cNvPr>
            <p:cNvGrpSpPr/>
            <p:nvPr/>
          </p:nvGrpSpPr>
          <p:grpSpPr>
            <a:xfrm>
              <a:off x="6696273" y="4291612"/>
              <a:ext cx="318686" cy="297765"/>
              <a:chOff x="6696273" y="4291612"/>
              <a:chExt cx="318686" cy="297765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6B13495-8878-EF4A-ADC7-F5B70ADA110C}"/>
                  </a:ext>
                </a:extLst>
              </p:cNvPr>
              <p:cNvSpPr/>
              <p:nvPr/>
            </p:nvSpPr>
            <p:spPr>
              <a:xfrm>
                <a:off x="6696273" y="4291612"/>
                <a:ext cx="318686" cy="2977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3736880B-1A90-6F43-BC9C-74C6CB427734}"/>
                  </a:ext>
                </a:extLst>
              </p:cNvPr>
              <p:cNvSpPr/>
              <p:nvPr/>
            </p:nvSpPr>
            <p:spPr>
              <a:xfrm>
                <a:off x="6760220" y="4351591"/>
                <a:ext cx="197879" cy="18488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2" name="Seta para a Direita 131">
              <a:extLst>
                <a:ext uri="{FF2B5EF4-FFF2-40B4-BE49-F238E27FC236}">
                  <a16:creationId xmlns:a16="http://schemas.microsoft.com/office/drawing/2014/main" id="{098F953F-FB80-DA41-A2D3-3F12118458A1}"/>
                </a:ext>
              </a:extLst>
            </p:cNvPr>
            <p:cNvSpPr/>
            <p:nvPr/>
          </p:nvSpPr>
          <p:spPr>
            <a:xfrm rot="5400000">
              <a:off x="6672033" y="4011453"/>
              <a:ext cx="342926" cy="16986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572A06F7-9866-9C48-942B-D19653160D7E}"/>
              </a:ext>
            </a:extLst>
          </p:cNvPr>
          <p:cNvSpPr txBox="1"/>
          <p:nvPr/>
        </p:nvSpPr>
        <p:spPr>
          <a:xfrm>
            <a:off x="7727283" y="5483282"/>
            <a:ext cx="1350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>
                <a:solidFill>
                  <a:schemeClr val="accent6">
                    <a:lumMod val="75000"/>
                  </a:schemeClr>
                </a:solidFill>
              </a:rPr>
              <a:t>“Achados” da Pesquisa</a:t>
            </a:r>
          </a:p>
        </p:txBody>
      </p:sp>
      <p:sp>
        <p:nvSpPr>
          <p:cNvPr id="136" name="Seta para a Direita 135">
            <a:extLst>
              <a:ext uri="{FF2B5EF4-FFF2-40B4-BE49-F238E27FC236}">
                <a16:creationId xmlns:a16="http://schemas.microsoft.com/office/drawing/2014/main" id="{05E2B4FA-E41B-C245-ACD5-9572B29D9A09}"/>
              </a:ext>
            </a:extLst>
          </p:cNvPr>
          <p:cNvSpPr/>
          <p:nvPr/>
        </p:nvSpPr>
        <p:spPr>
          <a:xfrm rot="5400000">
            <a:off x="5399621" y="3085704"/>
            <a:ext cx="237215" cy="144984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8" name="Seta para a Direita 137">
            <a:extLst>
              <a:ext uri="{FF2B5EF4-FFF2-40B4-BE49-F238E27FC236}">
                <a16:creationId xmlns:a16="http://schemas.microsoft.com/office/drawing/2014/main" id="{C7A4DAE8-D8F6-A043-92DC-FD1F3E1AE7FD}"/>
              </a:ext>
            </a:extLst>
          </p:cNvPr>
          <p:cNvSpPr/>
          <p:nvPr/>
        </p:nvSpPr>
        <p:spPr>
          <a:xfrm rot="16200000">
            <a:off x="5743563" y="3077048"/>
            <a:ext cx="237215" cy="144984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0588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E1CFFE64-F3B9-5C41-9CAF-90E89BB55EC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09740" y="35444"/>
            <a:ext cx="8359200" cy="3095710"/>
          </a:xfrm>
          <a:prstGeom prst="rect">
            <a:avLst/>
          </a:prstGeom>
        </p:spPr>
      </p:pic>
      <p:grpSp>
        <p:nvGrpSpPr>
          <p:cNvPr id="5" name="Group 10">
            <a:extLst>
              <a:ext uri="{FF2B5EF4-FFF2-40B4-BE49-F238E27FC236}">
                <a16:creationId xmlns:a16="http://schemas.microsoft.com/office/drawing/2014/main" id="{96CA1D51-1E5E-FD46-8025-BC7F74E154E4}"/>
              </a:ext>
            </a:extLst>
          </p:cNvPr>
          <p:cNvGrpSpPr/>
          <p:nvPr/>
        </p:nvGrpSpPr>
        <p:grpSpPr>
          <a:xfrm>
            <a:off x="409741" y="3605556"/>
            <a:ext cx="8357616" cy="3096768"/>
            <a:chOff x="409741" y="3605556"/>
            <a:chExt cx="8357616" cy="3096768"/>
          </a:xfrm>
        </p:grpSpPr>
        <p:pic>
          <p:nvPicPr>
            <p:cNvPr id="6" name="Picture 3" descr="modulador qualidade.png">
              <a:extLst>
                <a:ext uri="{FF2B5EF4-FFF2-40B4-BE49-F238E27FC236}">
                  <a16:creationId xmlns:a16="http://schemas.microsoft.com/office/drawing/2014/main" id="{284E2DB2-23D7-2D48-9F0F-A65658593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41" y="3605556"/>
              <a:ext cx="8357616" cy="3096768"/>
            </a:xfrm>
            <a:prstGeom prst="rect">
              <a:avLst/>
            </a:prstGeom>
          </p:spPr>
        </p:pic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1BBAFE27-9A8D-8C40-9C0B-BE568F9D3840}"/>
                </a:ext>
              </a:extLst>
            </p:cNvPr>
            <p:cNvSpPr/>
            <p:nvPr/>
          </p:nvSpPr>
          <p:spPr>
            <a:xfrm>
              <a:off x="1171741" y="4639313"/>
              <a:ext cx="6881772" cy="909343"/>
            </a:xfrm>
            <a:custGeom>
              <a:avLst/>
              <a:gdLst>
                <a:gd name="connsiteX0" fmla="*/ 0 w 6881772"/>
                <a:gd name="connsiteY0" fmla="*/ 45743 h 909343"/>
                <a:gd name="connsiteX1" fmla="*/ 965200 w 6881772"/>
                <a:gd name="connsiteY1" fmla="*/ 464843 h 909343"/>
                <a:gd name="connsiteX2" fmla="*/ 1917700 w 6881772"/>
                <a:gd name="connsiteY2" fmla="*/ 20343 h 909343"/>
                <a:gd name="connsiteX3" fmla="*/ 2933700 w 6881772"/>
                <a:gd name="connsiteY3" fmla="*/ 452143 h 909343"/>
                <a:gd name="connsiteX4" fmla="*/ 3886200 w 6881772"/>
                <a:gd name="connsiteY4" fmla="*/ 7643 h 909343"/>
                <a:gd name="connsiteX5" fmla="*/ 4851400 w 6881772"/>
                <a:gd name="connsiteY5" fmla="*/ 909343 h 909343"/>
                <a:gd name="connsiteX6" fmla="*/ 5829300 w 6881772"/>
                <a:gd name="connsiteY6" fmla="*/ 7643 h 909343"/>
                <a:gd name="connsiteX7" fmla="*/ 6819900 w 6881772"/>
                <a:gd name="connsiteY7" fmla="*/ 490243 h 909343"/>
                <a:gd name="connsiteX8" fmla="*/ 6781800 w 6881772"/>
                <a:gd name="connsiteY8" fmla="*/ 477543 h 90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81772" h="909343">
                  <a:moveTo>
                    <a:pt x="0" y="45743"/>
                  </a:moveTo>
                  <a:cubicBezTo>
                    <a:pt x="322791" y="257409"/>
                    <a:pt x="645583" y="469076"/>
                    <a:pt x="965200" y="464843"/>
                  </a:cubicBezTo>
                  <a:cubicBezTo>
                    <a:pt x="1284817" y="460610"/>
                    <a:pt x="1589617" y="22460"/>
                    <a:pt x="1917700" y="20343"/>
                  </a:cubicBezTo>
                  <a:cubicBezTo>
                    <a:pt x="2245783" y="18226"/>
                    <a:pt x="2605617" y="454260"/>
                    <a:pt x="2933700" y="452143"/>
                  </a:cubicBezTo>
                  <a:cubicBezTo>
                    <a:pt x="3261783" y="450026"/>
                    <a:pt x="3566583" y="-68557"/>
                    <a:pt x="3886200" y="7643"/>
                  </a:cubicBezTo>
                  <a:cubicBezTo>
                    <a:pt x="4205817" y="83843"/>
                    <a:pt x="4527550" y="909343"/>
                    <a:pt x="4851400" y="909343"/>
                  </a:cubicBezTo>
                  <a:cubicBezTo>
                    <a:pt x="5175250" y="909343"/>
                    <a:pt x="5501217" y="77493"/>
                    <a:pt x="5829300" y="7643"/>
                  </a:cubicBezTo>
                  <a:cubicBezTo>
                    <a:pt x="6157383" y="-62207"/>
                    <a:pt x="6661150" y="411926"/>
                    <a:pt x="6819900" y="490243"/>
                  </a:cubicBezTo>
                  <a:cubicBezTo>
                    <a:pt x="6978650" y="568560"/>
                    <a:pt x="6781800" y="477543"/>
                    <a:pt x="6781800" y="477543"/>
                  </a:cubicBezTo>
                </a:path>
              </a:pathLst>
            </a:cu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triped Right Arrow 6">
            <a:extLst>
              <a:ext uri="{FF2B5EF4-FFF2-40B4-BE49-F238E27FC236}">
                <a16:creationId xmlns:a16="http://schemas.microsoft.com/office/drawing/2014/main" id="{8EE04056-C5B8-A94E-8D42-37BA8602C347}"/>
              </a:ext>
            </a:extLst>
          </p:cNvPr>
          <p:cNvSpPr/>
          <p:nvPr/>
        </p:nvSpPr>
        <p:spPr>
          <a:xfrm rot="5400000">
            <a:off x="7065020" y="3104682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7">
            <a:extLst>
              <a:ext uri="{FF2B5EF4-FFF2-40B4-BE49-F238E27FC236}">
                <a16:creationId xmlns:a16="http://schemas.microsoft.com/office/drawing/2014/main" id="{E1B5809F-CB69-5C45-BB25-7B397F63E423}"/>
              </a:ext>
            </a:extLst>
          </p:cNvPr>
          <p:cNvSpPr/>
          <p:nvPr/>
        </p:nvSpPr>
        <p:spPr>
          <a:xfrm rot="5400000">
            <a:off x="4474219" y="3104682"/>
            <a:ext cx="468653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riped Right Arrow 8">
            <a:extLst>
              <a:ext uri="{FF2B5EF4-FFF2-40B4-BE49-F238E27FC236}">
                <a16:creationId xmlns:a16="http://schemas.microsoft.com/office/drawing/2014/main" id="{4C2FE079-65D0-9F4C-8FBA-D0B64D099862}"/>
              </a:ext>
            </a:extLst>
          </p:cNvPr>
          <p:cNvSpPr/>
          <p:nvPr/>
        </p:nvSpPr>
        <p:spPr>
          <a:xfrm rot="5400000">
            <a:off x="1883420" y="3104682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78B87FFC-46A4-C04F-9B25-9A2E4C866A27}"/>
              </a:ext>
            </a:extLst>
          </p:cNvPr>
          <p:cNvSpPr/>
          <p:nvPr/>
        </p:nvSpPr>
        <p:spPr>
          <a:xfrm>
            <a:off x="1457953" y="818398"/>
            <a:ext cx="6881772" cy="909343"/>
          </a:xfrm>
          <a:custGeom>
            <a:avLst/>
            <a:gdLst>
              <a:gd name="connsiteX0" fmla="*/ 0 w 6881772"/>
              <a:gd name="connsiteY0" fmla="*/ 45743 h 909343"/>
              <a:gd name="connsiteX1" fmla="*/ 965200 w 6881772"/>
              <a:gd name="connsiteY1" fmla="*/ 464843 h 909343"/>
              <a:gd name="connsiteX2" fmla="*/ 1917700 w 6881772"/>
              <a:gd name="connsiteY2" fmla="*/ 20343 h 909343"/>
              <a:gd name="connsiteX3" fmla="*/ 2933700 w 6881772"/>
              <a:gd name="connsiteY3" fmla="*/ 452143 h 909343"/>
              <a:gd name="connsiteX4" fmla="*/ 3886200 w 6881772"/>
              <a:gd name="connsiteY4" fmla="*/ 7643 h 909343"/>
              <a:gd name="connsiteX5" fmla="*/ 4851400 w 6881772"/>
              <a:gd name="connsiteY5" fmla="*/ 909343 h 909343"/>
              <a:gd name="connsiteX6" fmla="*/ 5829300 w 6881772"/>
              <a:gd name="connsiteY6" fmla="*/ 7643 h 909343"/>
              <a:gd name="connsiteX7" fmla="*/ 6819900 w 6881772"/>
              <a:gd name="connsiteY7" fmla="*/ 490243 h 909343"/>
              <a:gd name="connsiteX8" fmla="*/ 6781800 w 6881772"/>
              <a:gd name="connsiteY8" fmla="*/ 477543 h 9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81772" h="909343">
                <a:moveTo>
                  <a:pt x="0" y="45743"/>
                </a:moveTo>
                <a:cubicBezTo>
                  <a:pt x="322791" y="257409"/>
                  <a:pt x="645583" y="469076"/>
                  <a:pt x="965200" y="464843"/>
                </a:cubicBezTo>
                <a:cubicBezTo>
                  <a:pt x="1284817" y="460610"/>
                  <a:pt x="1589617" y="22460"/>
                  <a:pt x="1917700" y="20343"/>
                </a:cubicBezTo>
                <a:cubicBezTo>
                  <a:pt x="2245783" y="18226"/>
                  <a:pt x="2605617" y="454260"/>
                  <a:pt x="2933700" y="452143"/>
                </a:cubicBezTo>
                <a:cubicBezTo>
                  <a:pt x="3261783" y="450026"/>
                  <a:pt x="3566583" y="-68557"/>
                  <a:pt x="3886200" y="7643"/>
                </a:cubicBezTo>
                <a:cubicBezTo>
                  <a:pt x="4205817" y="83843"/>
                  <a:pt x="4527550" y="909343"/>
                  <a:pt x="4851400" y="909343"/>
                </a:cubicBezTo>
                <a:cubicBezTo>
                  <a:pt x="5175250" y="909343"/>
                  <a:pt x="5501217" y="77493"/>
                  <a:pt x="5829300" y="7643"/>
                </a:cubicBezTo>
                <a:cubicBezTo>
                  <a:pt x="6157383" y="-62207"/>
                  <a:pt x="6661150" y="411926"/>
                  <a:pt x="6819900" y="490243"/>
                </a:cubicBezTo>
                <a:cubicBezTo>
                  <a:pt x="6978650" y="568560"/>
                  <a:pt x="6781800" y="477543"/>
                  <a:pt x="6781800" y="477543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258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2" descr="Utility Function.png">
            <a:extLst>
              <a:ext uri="{FF2B5EF4-FFF2-40B4-BE49-F238E27FC236}">
                <a16:creationId xmlns:a16="http://schemas.microsoft.com/office/drawing/2014/main" id="{AE0C1237-8338-2C44-A68B-674BEE442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29" y="232998"/>
            <a:ext cx="5125912" cy="275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87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dulador qualida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438" y="301864"/>
            <a:ext cx="5261030" cy="3796703"/>
          </a:xfrm>
          <a:prstGeom prst="rect">
            <a:avLst/>
          </a:prstGeom>
        </p:spPr>
      </p:pic>
      <p:pic>
        <p:nvPicPr>
          <p:cNvPr id="3" name="Picture 2" descr="Caracs + Subcarcs ISO 250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87" y="4910666"/>
            <a:ext cx="6680097" cy="1654443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rot="16200000">
            <a:off x="7022687" y="4261784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/>
          <p:cNvSpPr/>
          <p:nvPr/>
        </p:nvSpPr>
        <p:spPr>
          <a:xfrm rot="16200000">
            <a:off x="5419656" y="4261784"/>
            <a:ext cx="468653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riped Right Arrow 9"/>
          <p:cNvSpPr/>
          <p:nvPr/>
        </p:nvSpPr>
        <p:spPr>
          <a:xfrm rot="16200000">
            <a:off x="3816627" y="4261784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13389" y="5569308"/>
            <a:ext cx="418352" cy="803103"/>
          </a:xfrm>
          <a:prstGeom prst="rect">
            <a:avLst/>
          </a:prstGeom>
          <a:noFill/>
          <a:ln w="19050" cmpd="sng">
            <a:solidFill>
              <a:srgbClr val="467FC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90319" y="5569308"/>
            <a:ext cx="418352" cy="803103"/>
          </a:xfrm>
          <a:prstGeom prst="rect">
            <a:avLst/>
          </a:prstGeom>
          <a:noFill/>
          <a:ln w="19050" cmpd="sng">
            <a:solidFill>
              <a:srgbClr val="467FC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20055" y="5569308"/>
            <a:ext cx="418352" cy="803103"/>
          </a:xfrm>
          <a:prstGeom prst="rect">
            <a:avLst/>
          </a:prstGeom>
          <a:noFill/>
          <a:ln w="19050" cmpd="sng">
            <a:solidFill>
              <a:srgbClr val="467FC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88467" y="5554366"/>
            <a:ext cx="556827" cy="803103"/>
          </a:xfrm>
          <a:prstGeom prst="rect">
            <a:avLst/>
          </a:prstGeom>
          <a:noFill/>
          <a:ln w="19050" cmpd="sng">
            <a:solidFill>
              <a:srgbClr val="467FC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114" y="622280"/>
            <a:ext cx="264427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/>
              <a:t>Evidência</a:t>
            </a:r>
            <a:r>
              <a:rPr lang="en-US" sz="1600" b="1" dirty="0"/>
              <a:t> Base</a:t>
            </a:r>
          </a:p>
          <a:p>
            <a:pPr algn="ctr"/>
            <a:r>
              <a:rPr lang="en-US" sz="1200" b="1" dirty="0"/>
              <a:t>(</a:t>
            </a:r>
            <a:r>
              <a:rPr lang="en-US" sz="1200" b="1" dirty="0" err="1"/>
              <a:t>haoues</a:t>
            </a:r>
            <a:r>
              <a:rPr lang="en-US" sz="1200" b="1" dirty="0"/>
              <a:t>, 2017)</a:t>
            </a:r>
          </a:p>
          <a:p>
            <a:pPr algn="ctr"/>
            <a:r>
              <a:rPr lang="en-US" sz="2400" b="1" dirty="0"/>
              <a:t>+</a:t>
            </a:r>
          </a:p>
          <a:p>
            <a:pPr algn="ctr"/>
            <a:r>
              <a:rPr lang="en-US" sz="1600" b="1" dirty="0" err="1"/>
              <a:t>Evidência</a:t>
            </a:r>
            <a:r>
              <a:rPr lang="en-US" sz="1600" b="1" dirty="0"/>
              <a:t> </a:t>
            </a:r>
            <a:r>
              <a:rPr lang="en-US" sz="1600" b="1" dirty="0" err="1"/>
              <a:t>Observada</a:t>
            </a:r>
            <a:r>
              <a:rPr lang="en-US" sz="1600" b="1" dirty="0"/>
              <a:t> (dados)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308" y="2961901"/>
            <a:ext cx="13064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/>
              <a:t>Configuração</a:t>
            </a:r>
            <a:endParaRPr lang="en-US" sz="1600" b="1" dirty="0"/>
          </a:p>
          <a:p>
            <a:pPr algn="ctr"/>
            <a:r>
              <a:rPr lang="en-US" sz="1600" b="1" dirty="0"/>
              <a:t>QPS</a:t>
            </a:r>
          </a:p>
        </p:txBody>
      </p:sp>
    </p:spTree>
    <p:extLst>
      <p:ext uri="{BB962C8B-B14F-4D97-AF65-F5344CB8AC3E}">
        <p14:creationId xmlns:p14="http://schemas.microsoft.com/office/powerpoint/2010/main" val="1816557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319929</TotalTime>
  <Words>2396</Words>
  <Application>Microsoft Macintosh PowerPoint</Application>
  <PresentationFormat>Apresentação na tela (4:3)</PresentationFormat>
  <Paragraphs>1136</Paragraphs>
  <Slides>88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88</vt:i4>
      </vt:variant>
    </vt:vector>
  </HeadingPairs>
  <TitlesOfParts>
    <vt:vector size="95" baseType="lpstr">
      <vt:lpstr>Arial</vt:lpstr>
      <vt:lpstr>Arial Rounded MT Bold</vt:lpstr>
      <vt:lpstr>Calibri</vt:lpstr>
      <vt:lpstr>Cambria Math</vt:lpstr>
      <vt:lpstr>Modern No. 20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Universidade de Brasília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Hilmer Rodrigues Neri</dc:creator>
  <cp:lastModifiedBy>Hilmer Neri</cp:lastModifiedBy>
  <cp:revision>630</cp:revision>
  <dcterms:created xsi:type="dcterms:W3CDTF">2018-05-18T06:03:21Z</dcterms:created>
  <dcterms:modified xsi:type="dcterms:W3CDTF">2020-10-19T21:55:26Z</dcterms:modified>
</cp:coreProperties>
</file>